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51"/>
  </p:notesMasterIdLst>
  <p:sldIdLst>
    <p:sldId id="316" r:id="rId2"/>
    <p:sldId id="256" r:id="rId3"/>
    <p:sldId id="283" r:id="rId4"/>
    <p:sldId id="317" r:id="rId5"/>
    <p:sldId id="318" r:id="rId6"/>
    <p:sldId id="319" r:id="rId7"/>
    <p:sldId id="322" r:id="rId8"/>
    <p:sldId id="323" r:id="rId9"/>
    <p:sldId id="324" r:id="rId10"/>
    <p:sldId id="325" r:id="rId11"/>
    <p:sldId id="328" r:id="rId12"/>
    <p:sldId id="329" r:id="rId13"/>
    <p:sldId id="330" r:id="rId14"/>
    <p:sldId id="331" r:id="rId15"/>
    <p:sldId id="332" r:id="rId16"/>
    <p:sldId id="333" r:id="rId17"/>
    <p:sldId id="334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342" r:id="rId26"/>
    <p:sldId id="343" r:id="rId27"/>
    <p:sldId id="344" r:id="rId28"/>
    <p:sldId id="345" r:id="rId29"/>
    <p:sldId id="346" r:id="rId30"/>
    <p:sldId id="347" r:id="rId31"/>
    <p:sldId id="348" r:id="rId32"/>
    <p:sldId id="349" r:id="rId33"/>
    <p:sldId id="350" r:id="rId34"/>
    <p:sldId id="351" r:id="rId35"/>
    <p:sldId id="352" r:id="rId36"/>
    <p:sldId id="353" r:id="rId37"/>
    <p:sldId id="310" r:id="rId38"/>
    <p:sldId id="356" r:id="rId39"/>
    <p:sldId id="357" r:id="rId40"/>
    <p:sldId id="358" r:id="rId41"/>
    <p:sldId id="359" r:id="rId42"/>
    <p:sldId id="360" r:id="rId43"/>
    <p:sldId id="363" r:id="rId44"/>
    <p:sldId id="364" r:id="rId45"/>
    <p:sldId id="365" r:id="rId46"/>
    <p:sldId id="315" r:id="rId47"/>
    <p:sldId id="361" r:id="rId48"/>
    <p:sldId id="362" r:id="rId49"/>
    <p:sldId id="311" r:id="rId5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50B4"/>
    <a:srgbClr val="FF66CC"/>
    <a:srgbClr val="FFCCFF"/>
    <a:srgbClr val="FFFF00"/>
    <a:srgbClr val="0099FF"/>
    <a:srgbClr val="66FFFF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660"/>
  </p:normalViewPr>
  <p:slideViewPr>
    <p:cSldViewPr>
      <p:cViewPr>
        <p:scale>
          <a:sx n="82" d="100"/>
          <a:sy n="82" d="100"/>
        </p:scale>
        <p:origin x="-1474" y="-2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11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0.xml"/><Relationship Id="rId2" Type="http://schemas.openxmlformats.org/officeDocument/2006/relationships/slide" Target="slides/slide37.xml"/><Relationship Id="rId1" Type="http://schemas.openxmlformats.org/officeDocument/2006/relationships/slide" Target="slides/slide2.xml"/><Relationship Id="rId4" Type="http://schemas.openxmlformats.org/officeDocument/2006/relationships/slide" Target="slides/slide4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903CA-2294-4E6E-9EAB-B83E68786C4C}" type="datetimeFigureOut">
              <a:rPr lang="en-US" smtClean="0"/>
              <a:t>11/10/2013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781EDF-0421-4DFC-80C4-BDB4776C8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015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81EDF-0421-4DFC-80C4-BDB4776C8022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539" name="Group 3"/>
          <p:cNvGrpSpPr>
            <a:grpSpLocks/>
          </p:cNvGrpSpPr>
          <p:nvPr/>
        </p:nvGrpSpPr>
        <p:grpSpPr bwMode="auto">
          <a:xfrm>
            <a:off x="290513" y="2546350"/>
            <a:ext cx="711200" cy="474663"/>
            <a:chOff x="720" y="336"/>
            <a:chExt cx="624" cy="432"/>
          </a:xfrm>
        </p:grpSpPr>
        <p:sp>
          <p:nvSpPr>
            <p:cNvPr id="65540" name="Rectangle 4"/>
            <p:cNvSpPr>
              <a:spLocks noChangeArrowheads="1"/>
            </p:cNvSpPr>
            <p:nvPr/>
          </p:nvSpPr>
          <p:spPr bwMode="auto">
            <a:xfrm>
              <a:off x="720" y="336"/>
              <a:ext cx="384" cy="432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41" name="Rectangle 5"/>
            <p:cNvSpPr>
              <a:spLocks noChangeArrowheads="1"/>
            </p:cNvSpPr>
            <p:nvPr/>
          </p:nvSpPr>
          <p:spPr bwMode="auto">
            <a:xfrm>
              <a:off x="1056" y="336"/>
              <a:ext cx="288" cy="432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42" name="Group 6"/>
          <p:cNvGrpSpPr>
            <a:grpSpLocks/>
          </p:cNvGrpSpPr>
          <p:nvPr/>
        </p:nvGrpSpPr>
        <p:grpSpPr bwMode="auto">
          <a:xfrm>
            <a:off x="414338" y="2968625"/>
            <a:ext cx="738187" cy="474663"/>
            <a:chOff x="912" y="2640"/>
            <a:chExt cx="672" cy="432"/>
          </a:xfrm>
        </p:grpSpPr>
        <p:sp>
          <p:nvSpPr>
            <p:cNvPr id="65543" name="Rectangle 7"/>
            <p:cNvSpPr>
              <a:spLocks noChangeArrowheads="1"/>
            </p:cNvSpPr>
            <p:nvPr/>
          </p:nvSpPr>
          <p:spPr bwMode="auto">
            <a:xfrm>
              <a:off x="912" y="2640"/>
              <a:ext cx="384" cy="432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44" name="Rectangle 8"/>
            <p:cNvSpPr>
              <a:spLocks noChangeArrowheads="1"/>
            </p:cNvSpPr>
            <p:nvPr/>
          </p:nvSpPr>
          <p:spPr bwMode="auto">
            <a:xfrm>
              <a:off x="1248" y="2640"/>
              <a:ext cx="336" cy="432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5545" name="Rectangle 9"/>
          <p:cNvSpPr>
            <a:spLocks noChangeArrowheads="1"/>
          </p:cNvSpPr>
          <p:nvPr/>
        </p:nvSpPr>
        <p:spPr bwMode="auto">
          <a:xfrm>
            <a:off x="0" y="28956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6" name="Rectangle 10"/>
          <p:cNvSpPr>
            <a:spLocks noChangeArrowheads="1"/>
          </p:cNvSpPr>
          <p:nvPr/>
        </p:nvSpPr>
        <p:spPr bwMode="auto">
          <a:xfrm>
            <a:off x="635000" y="24384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7" name="Rectangle 11"/>
          <p:cNvSpPr>
            <a:spLocks noChangeArrowheads="1"/>
          </p:cNvSpPr>
          <p:nvPr/>
        </p:nvSpPr>
        <p:spPr bwMode="auto">
          <a:xfrm flipV="1">
            <a:off x="315913" y="3260725"/>
            <a:ext cx="827087" cy="92075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555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555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555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3CDD43D-1C1A-470D-BD1B-390D25FA47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06FBF-E4CA-4AA8-8D1A-B1EF97D64F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7375" y="617538"/>
            <a:ext cx="2006600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17538"/>
            <a:ext cx="5870575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27179D-D2A3-4DF8-BD7F-93FB1A40F8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D75EC-F9F4-47F2-989C-1ACAC4014B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16C13-F6F9-49E0-9833-5280B09DE2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017713"/>
            <a:ext cx="37719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2017713"/>
            <a:ext cx="37719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29F47-F6A0-43BA-8DF3-B153AC8093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EC8C4-757E-4B29-983A-336EF5CEA3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4B4F7-7596-4823-B00D-D12A8E5A1E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158D4-6884-48CA-B91A-0C6C2EBAED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AA2C3-3EC9-4075-ACAD-DEA88E9381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3DF7E-71C1-4900-A25D-C86389BDD0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6451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6452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n-US" sz="2400"/>
          </a:p>
        </p:txBody>
      </p:sp>
      <p:sp>
        <p:nvSpPr>
          <p:cNvPr id="645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45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017713"/>
            <a:ext cx="7696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4EAF2A4-A198-4301-8A07-DD80E159AD3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 spd="slow">
    <p:cover/>
  </p:transition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4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13" Type="http://schemas.openxmlformats.org/officeDocument/2006/relationships/slide" Target="slide19.xml"/><Relationship Id="rId18" Type="http://schemas.openxmlformats.org/officeDocument/2006/relationships/slide" Target="slide29.xml"/><Relationship Id="rId3" Type="http://schemas.openxmlformats.org/officeDocument/2006/relationships/slide" Target="slide3.xml"/><Relationship Id="rId21" Type="http://schemas.openxmlformats.org/officeDocument/2006/relationships/slide" Target="slide35.xml"/><Relationship Id="rId7" Type="http://schemas.openxmlformats.org/officeDocument/2006/relationships/slide" Target="slide9.xml"/><Relationship Id="rId12" Type="http://schemas.openxmlformats.org/officeDocument/2006/relationships/slide" Target="slide17.xml"/><Relationship Id="rId17" Type="http://schemas.openxmlformats.org/officeDocument/2006/relationships/slide" Target="slide27.xml"/><Relationship Id="rId2" Type="http://schemas.openxmlformats.org/officeDocument/2006/relationships/notesSlide" Target="../notesSlides/notesSlide2.xml"/><Relationship Id="rId16" Type="http://schemas.openxmlformats.org/officeDocument/2006/relationships/slide" Target="slide25.xml"/><Relationship Id="rId20" Type="http://schemas.openxmlformats.org/officeDocument/2006/relationships/slide" Target="slide3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5.xml"/><Relationship Id="rId5" Type="http://schemas.openxmlformats.org/officeDocument/2006/relationships/slide" Target="slide43.xml"/><Relationship Id="rId15" Type="http://schemas.openxmlformats.org/officeDocument/2006/relationships/slide" Target="slide23.xml"/><Relationship Id="rId23" Type="http://schemas.openxmlformats.org/officeDocument/2006/relationships/slide" Target="slide46.xml"/><Relationship Id="rId10" Type="http://schemas.openxmlformats.org/officeDocument/2006/relationships/slide" Target="slide13.xml"/><Relationship Id="rId19" Type="http://schemas.openxmlformats.org/officeDocument/2006/relationships/slide" Target="slide31.xml"/><Relationship Id="rId4" Type="http://schemas.openxmlformats.org/officeDocument/2006/relationships/slide" Target="slide5.xml"/><Relationship Id="rId9" Type="http://schemas.openxmlformats.org/officeDocument/2006/relationships/slide" Target="slide11.xml"/><Relationship Id="rId14" Type="http://schemas.openxmlformats.org/officeDocument/2006/relationships/slide" Target="slide21.xml"/><Relationship Id="rId22" Type="http://schemas.openxmlformats.org/officeDocument/2006/relationships/slide" Target="slide4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" y="533400"/>
            <a:ext cx="8077200" cy="58492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58724" name="Rectangle 4"/>
          <p:cNvSpPr>
            <a:spLocks noChangeArrowheads="1"/>
          </p:cNvSpPr>
          <p:nvPr/>
        </p:nvSpPr>
        <p:spPr bwMode="auto">
          <a:xfrm>
            <a:off x="914400" y="3239665"/>
            <a:ext cx="7467600" cy="104775"/>
          </a:xfrm>
          <a:prstGeom prst="rect">
            <a:avLst/>
          </a:prstGeom>
          <a:gradFill rotWithShape="0">
            <a:gsLst>
              <a:gs pos="0">
                <a:srgbClr val="8F3972"/>
              </a:gs>
              <a:gs pos="100000">
                <a:schemeClr val="bg1"/>
              </a:gs>
            </a:gsLst>
            <a:lin ang="0" scaled="1"/>
          </a:gradFill>
          <a:ln w="19050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8728" name="WordArt 8"/>
          <p:cNvSpPr>
            <a:spLocks noChangeArrowheads="1" noChangeShapeType="1" noTextEdit="1"/>
          </p:cNvSpPr>
          <p:nvPr/>
        </p:nvSpPr>
        <p:spPr bwMode="auto">
          <a:xfrm>
            <a:off x="1371600" y="1600200"/>
            <a:ext cx="70104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chemeClr val="tx1"/>
                    </a:gs>
                  </a:gsLst>
                  <a:lin ang="18900000" scaled="1"/>
                </a:gradFill>
                <a:effectLst>
                  <a:outerShdw dist="53882" dir="2700000" algn="ctr" rotWithShape="0">
                    <a:schemeClr val="tx1">
                      <a:alpha val="80000"/>
                    </a:schemeClr>
                  </a:outerShdw>
                </a:effectLst>
                <a:latin typeface="Impact"/>
              </a:rPr>
              <a:t>Order of Operations</a:t>
            </a:r>
          </a:p>
        </p:txBody>
      </p:sp>
      <p:sp>
        <p:nvSpPr>
          <p:cNvPr id="158729" name="WordArt 9"/>
          <p:cNvSpPr>
            <a:spLocks noChangeArrowheads="1" noChangeShapeType="1" noTextEdit="1"/>
          </p:cNvSpPr>
          <p:nvPr/>
        </p:nvSpPr>
        <p:spPr bwMode="auto">
          <a:xfrm>
            <a:off x="1447800" y="3581400"/>
            <a:ext cx="6096000" cy="2819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</a:gradFill>
                <a:effectLst>
                  <a:outerShdw dist="53882" dir="2700000" algn="ctr" rotWithShape="0">
                    <a:schemeClr val="tx1">
                      <a:alpha val="80000"/>
                    </a:schemeClr>
                  </a:outerShdw>
                </a:effectLst>
                <a:latin typeface="Impact"/>
              </a:rPr>
              <a:t>Jeopardy</a:t>
            </a:r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2630461" y="762000"/>
            <a:ext cx="3730677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blurRad="50800" dist="38100" dir="2700000" algn="tl" rotWithShape="0">
                    <a:schemeClr val="accent4"/>
                  </a:outerShdw>
                </a:effectLst>
                <a:latin typeface="Impact" pitchFamily="34" charset="0"/>
              </a:rPr>
              <a:t>PEMDAS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blurRad="50800" dist="38100" dir="2700000" algn="tl" rotWithShape="0">
                  <a:schemeClr val="accent4"/>
                </a:outerShdw>
              </a:effectLst>
              <a:latin typeface="Impact" pitchFamily="34" charset="0"/>
            </a:endParaRPr>
          </a:p>
        </p:txBody>
      </p:sp>
      <p:sp>
        <p:nvSpPr>
          <p:cNvPr id="2" name="Multiply 1"/>
          <p:cNvSpPr/>
          <p:nvPr/>
        </p:nvSpPr>
        <p:spPr bwMode="auto">
          <a:xfrm>
            <a:off x="1143000" y="3458028"/>
            <a:ext cx="609600" cy="533400"/>
          </a:xfrm>
          <a:prstGeom prst="mathMultiply">
            <a:avLst/>
          </a:prstGeom>
          <a:gradFill flip="none" rotWithShape="1">
            <a:gsLst>
              <a:gs pos="0">
                <a:schemeClr val="bg1"/>
              </a:gs>
              <a:gs pos="4000">
                <a:schemeClr val="accent6">
                  <a:lumMod val="75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9" name="Minus 8"/>
          <p:cNvSpPr/>
          <p:nvPr/>
        </p:nvSpPr>
        <p:spPr bwMode="auto">
          <a:xfrm>
            <a:off x="7239000" y="838200"/>
            <a:ext cx="609600" cy="533400"/>
          </a:xfrm>
          <a:prstGeom prst="mathMinus">
            <a:avLst/>
          </a:prstGeom>
          <a:gradFill flip="none" rotWithShape="1">
            <a:gsLst>
              <a:gs pos="0">
                <a:schemeClr val="bg1"/>
              </a:gs>
              <a:gs pos="4000">
                <a:schemeClr val="accent6">
                  <a:lumMod val="75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Plus 9"/>
          <p:cNvSpPr/>
          <p:nvPr/>
        </p:nvSpPr>
        <p:spPr bwMode="auto">
          <a:xfrm>
            <a:off x="961869" y="914400"/>
            <a:ext cx="609600" cy="533400"/>
          </a:xfrm>
          <a:prstGeom prst="mathPlus">
            <a:avLst/>
          </a:prstGeom>
          <a:gradFill flip="none" rotWithShape="1">
            <a:gsLst>
              <a:gs pos="0">
                <a:schemeClr val="bg1"/>
              </a:gs>
              <a:gs pos="4000">
                <a:schemeClr val="accent6">
                  <a:lumMod val="75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1" name="Multiply 10"/>
          <p:cNvSpPr/>
          <p:nvPr/>
        </p:nvSpPr>
        <p:spPr bwMode="auto">
          <a:xfrm>
            <a:off x="7543800" y="5486400"/>
            <a:ext cx="609600" cy="533400"/>
          </a:xfrm>
          <a:prstGeom prst="mathMultiply">
            <a:avLst/>
          </a:prstGeom>
          <a:gradFill flip="none" rotWithShape="1">
            <a:gsLst>
              <a:gs pos="0">
                <a:schemeClr val="bg1"/>
              </a:gs>
              <a:gs pos="4000">
                <a:schemeClr val="accent6">
                  <a:lumMod val="75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Division 11"/>
          <p:cNvSpPr/>
          <p:nvPr/>
        </p:nvSpPr>
        <p:spPr bwMode="auto">
          <a:xfrm>
            <a:off x="3124200" y="3724728"/>
            <a:ext cx="609600" cy="533400"/>
          </a:xfrm>
          <a:prstGeom prst="mathDivide">
            <a:avLst/>
          </a:prstGeom>
          <a:gradFill flip="none" rotWithShape="1">
            <a:gsLst>
              <a:gs pos="0">
                <a:schemeClr val="bg1"/>
              </a:gs>
              <a:gs pos="4000">
                <a:schemeClr val="accent6">
                  <a:lumMod val="75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" name="Equal 12"/>
          <p:cNvSpPr/>
          <p:nvPr/>
        </p:nvSpPr>
        <p:spPr bwMode="auto">
          <a:xfrm>
            <a:off x="7848600" y="3724728"/>
            <a:ext cx="609600" cy="533400"/>
          </a:xfrm>
          <a:prstGeom prst="mathEqual">
            <a:avLst/>
          </a:prstGeom>
          <a:gradFill flip="none" rotWithShape="1">
            <a:gsLst>
              <a:gs pos="0">
                <a:schemeClr val="bg1"/>
              </a:gs>
              <a:gs pos="4000">
                <a:schemeClr val="accent6">
                  <a:lumMod val="75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Minus 13"/>
          <p:cNvSpPr/>
          <p:nvPr/>
        </p:nvSpPr>
        <p:spPr bwMode="auto">
          <a:xfrm>
            <a:off x="5105400" y="3417517"/>
            <a:ext cx="609600" cy="533400"/>
          </a:xfrm>
          <a:prstGeom prst="mathMinus">
            <a:avLst/>
          </a:prstGeom>
          <a:gradFill flip="none" rotWithShape="1">
            <a:gsLst>
              <a:gs pos="0">
                <a:schemeClr val="bg1"/>
              </a:gs>
              <a:gs pos="4000">
                <a:schemeClr val="accent6">
                  <a:lumMod val="75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5" name="Equal 14"/>
          <p:cNvSpPr/>
          <p:nvPr/>
        </p:nvSpPr>
        <p:spPr bwMode="auto">
          <a:xfrm>
            <a:off x="688299" y="5241233"/>
            <a:ext cx="609600" cy="533400"/>
          </a:xfrm>
          <a:prstGeom prst="mathEqual">
            <a:avLst/>
          </a:prstGeom>
          <a:gradFill flip="none" rotWithShape="1">
            <a:gsLst>
              <a:gs pos="0">
                <a:schemeClr val="bg1"/>
              </a:gs>
              <a:gs pos="4000">
                <a:schemeClr val="accent6">
                  <a:lumMod val="75000"/>
                </a:schemeClr>
              </a:gs>
              <a:gs pos="100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 w="2857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8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open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87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8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4" grpId="0" animBg="1"/>
      <p:bldP spid="158728" grpId="0"/>
      <p:bldP spid="158729" grpId="0"/>
      <p:bldP spid="6" grpId="0"/>
      <p:bldP spid="2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 </a:t>
            </a:r>
            <a:r>
              <a:rPr lang="en-US" sz="3200" dirty="0">
                <a:latin typeface="Arial Black" pitchFamily="34" charset="0"/>
              </a:rPr>
              <a:t>for $</a:t>
            </a:r>
            <a:r>
              <a:rPr lang="en-US" sz="3200" dirty="0" smtClean="0">
                <a:latin typeface="Arial Black" pitchFamily="34" charset="0"/>
              </a:rPr>
              <a:t>100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2289123" y="1966210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87446" y="2895600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657600" y="3124200"/>
            <a:ext cx="15240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 smtClean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7</a:t>
            </a:r>
            <a:endParaRPr lang="en-US" sz="15000" dirty="0">
              <a:ln w="12700">
                <a:solidFill>
                  <a:srgbClr val="E650B4"/>
                </a:solidFill>
              </a:ln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72037" name="Text Box 5"/>
          <p:cNvSpPr txBox="1">
            <a:spLocks noChangeArrowheads="1"/>
          </p:cNvSpPr>
          <p:nvPr/>
        </p:nvSpPr>
        <p:spPr bwMode="auto">
          <a:xfrm>
            <a:off x="1447800" y="2514600"/>
            <a:ext cx="6705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8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42 </a:t>
            </a:r>
            <a:r>
              <a:rPr lang="en-US" sz="8800" b="1" dirty="0">
                <a:ln w="12700">
                  <a:solidFill>
                    <a:srgbClr val="E650B4"/>
                  </a:solidFill>
                </a:ln>
                <a:latin typeface="Arial" charset="0"/>
                <a:sym typeface="Symbol" pitchFamily="18" charset="2"/>
              </a:rPr>
              <a:t></a:t>
            </a:r>
            <a:r>
              <a:rPr lang="en-US" sz="88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</a:t>
            </a:r>
            <a:r>
              <a:rPr lang="en-US" sz="88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7 + 2</a:t>
            </a:r>
            <a:r>
              <a:rPr lang="en-US" sz="7200" b="1" baseline="500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2</a:t>
            </a:r>
            <a:r>
              <a:rPr lang="en-US" sz="88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=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$300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7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E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$300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2289123" y="1966210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87446" y="2895600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590800" y="3124200"/>
            <a:ext cx="4159146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 smtClean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10</a:t>
            </a:r>
            <a:endParaRPr lang="en-US" sz="15000" dirty="0">
              <a:ln w="12700">
                <a:solidFill>
                  <a:srgbClr val="E650B4"/>
                </a:solidFill>
              </a:ln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74085" name="Text Box 5"/>
          <p:cNvSpPr txBox="1">
            <a:spLocks noChangeArrowheads="1"/>
          </p:cNvSpPr>
          <p:nvPr/>
        </p:nvSpPr>
        <p:spPr bwMode="auto">
          <a:xfrm>
            <a:off x="1447800" y="2438400"/>
            <a:ext cx="6705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8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8 + 4 </a:t>
            </a:r>
            <a:r>
              <a:rPr lang="en-US" sz="88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x</a:t>
            </a:r>
            <a:r>
              <a:rPr lang="en-US" sz="88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2</a:t>
            </a:r>
            <a:r>
              <a:rPr lang="en-US" sz="7200" b="1" baseline="500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3</a:t>
            </a:r>
            <a:r>
              <a:rPr lang="en-US" sz="88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=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E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$400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7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E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$400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2289123" y="1966210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87446" y="2895600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743200" y="3124200"/>
            <a:ext cx="31242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 smtClean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40</a:t>
            </a:r>
            <a:endParaRPr lang="en-US" sz="15000" dirty="0">
              <a:ln w="12700">
                <a:solidFill>
                  <a:srgbClr val="E650B4"/>
                </a:solidFill>
              </a:ln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76133" name="Text Box 5"/>
          <p:cNvSpPr txBox="1">
            <a:spLocks noChangeArrowheads="1"/>
          </p:cNvSpPr>
          <p:nvPr/>
        </p:nvSpPr>
        <p:spPr bwMode="auto">
          <a:xfrm>
            <a:off x="1447800" y="2438400"/>
            <a:ext cx="6705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8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5 </a:t>
            </a:r>
            <a:r>
              <a:rPr lang="en-US" sz="88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x</a:t>
            </a:r>
            <a:r>
              <a:rPr lang="en-US" sz="88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6 </a:t>
            </a:r>
            <a:r>
              <a:rPr lang="en-US" sz="8800" b="1" dirty="0">
                <a:ln w="12700">
                  <a:solidFill>
                    <a:srgbClr val="E650B4"/>
                  </a:solidFill>
                </a:ln>
                <a:latin typeface="Arial" charset="0"/>
                <a:sym typeface="Symbol" pitchFamily="18" charset="2"/>
              </a:rPr>
              <a:t></a:t>
            </a:r>
            <a:r>
              <a:rPr lang="en-US" sz="88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3 =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181600" y="990600"/>
            <a:ext cx="29842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MD </a:t>
            </a:r>
            <a:r>
              <a:rPr lang="en-US" sz="3200" dirty="0">
                <a:latin typeface="Arial Black" pitchFamily="34" charset="0"/>
              </a:rPr>
              <a:t>for $</a:t>
            </a:r>
            <a:r>
              <a:rPr lang="en-US" sz="3200" dirty="0" smtClean="0">
                <a:latin typeface="Arial Black" pitchFamily="34" charset="0"/>
              </a:rPr>
              <a:t>100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7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029200" y="990600"/>
            <a:ext cx="31366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MD </a:t>
            </a:r>
            <a:r>
              <a:rPr lang="en-US" sz="3200" dirty="0">
                <a:latin typeface="Arial Black" pitchFamily="34" charset="0"/>
              </a:rPr>
              <a:t>for $</a:t>
            </a:r>
            <a:r>
              <a:rPr lang="en-US" sz="3200" dirty="0" smtClean="0">
                <a:latin typeface="Arial Black" pitchFamily="34" charset="0"/>
              </a:rPr>
              <a:t>100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2289123" y="1966210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87446" y="2895600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743200" y="3124200"/>
            <a:ext cx="3048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 smtClean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10</a:t>
            </a:r>
            <a:endParaRPr lang="en-US" sz="15000" dirty="0">
              <a:ln w="12700">
                <a:solidFill>
                  <a:srgbClr val="E650B4"/>
                </a:solidFill>
              </a:ln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78181" name="Text Box 5"/>
          <p:cNvSpPr txBox="1">
            <a:spLocks noChangeArrowheads="1"/>
          </p:cNvSpPr>
          <p:nvPr/>
        </p:nvSpPr>
        <p:spPr bwMode="auto">
          <a:xfrm>
            <a:off x="1447800" y="2667000"/>
            <a:ext cx="6705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2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30 </a:t>
            </a:r>
            <a:r>
              <a:rPr lang="en-US" sz="7200" b="1" dirty="0">
                <a:ln w="12700">
                  <a:solidFill>
                    <a:srgbClr val="E650B4"/>
                  </a:solidFill>
                </a:ln>
                <a:latin typeface="Arial" charset="0"/>
                <a:sym typeface="Symbol" pitchFamily="18" charset="2"/>
              </a:rPr>
              <a:t></a:t>
            </a:r>
            <a:r>
              <a:rPr lang="en-US" sz="2000" dirty="0">
                <a:ln w="12700">
                  <a:solidFill>
                    <a:srgbClr val="E650B4"/>
                  </a:solidFill>
                </a:ln>
              </a:rPr>
              <a:t>  </a:t>
            </a:r>
            <a:r>
              <a:rPr lang="en-US" sz="72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5 </a:t>
            </a:r>
            <a:r>
              <a:rPr lang="en-US" sz="72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x</a:t>
            </a:r>
            <a:r>
              <a:rPr lang="en-US" sz="72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2 </a:t>
            </a:r>
            <a:r>
              <a:rPr lang="en-US" sz="7200" dirty="0">
                <a:ln w="12700">
                  <a:solidFill>
                    <a:srgbClr val="E650B4"/>
                  </a:solidFill>
                </a:ln>
                <a:latin typeface="Arial" charset="0"/>
                <a:sym typeface="Symbol" pitchFamily="18" charset="2"/>
              </a:rPr>
              <a:t>x</a:t>
            </a:r>
            <a:r>
              <a:rPr lang="en-US" sz="72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3 =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105400" y="990600"/>
            <a:ext cx="30604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MD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$200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7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81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8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029200" y="990600"/>
            <a:ext cx="31366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MD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$200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2289123" y="1966210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87446" y="2895600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048000" y="3124200"/>
            <a:ext cx="27432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 smtClean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36</a:t>
            </a:r>
            <a:endParaRPr lang="en-US" sz="15000" dirty="0">
              <a:ln w="12700">
                <a:solidFill>
                  <a:srgbClr val="E650B4"/>
                </a:solidFill>
              </a:ln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80230" name="Text Box 6"/>
          <p:cNvSpPr txBox="1">
            <a:spLocks noChangeArrowheads="1"/>
          </p:cNvSpPr>
          <p:nvPr/>
        </p:nvSpPr>
        <p:spPr bwMode="auto">
          <a:xfrm>
            <a:off x="1155492" y="2590800"/>
            <a:ext cx="7010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2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48 </a:t>
            </a:r>
            <a:r>
              <a:rPr lang="en-US" sz="7200" b="1" dirty="0">
                <a:ln w="12700">
                  <a:solidFill>
                    <a:srgbClr val="E650B4"/>
                  </a:solidFill>
                </a:ln>
                <a:latin typeface="Arial" charset="0"/>
                <a:sym typeface="Symbol" pitchFamily="18" charset="2"/>
              </a:rPr>
              <a:t></a:t>
            </a:r>
            <a:r>
              <a:rPr lang="en-US" sz="2000" dirty="0">
                <a:ln w="12700">
                  <a:solidFill>
                    <a:srgbClr val="E650B4"/>
                  </a:solidFill>
                </a:ln>
              </a:rPr>
              <a:t>   </a:t>
            </a:r>
            <a:r>
              <a:rPr lang="en-US" sz="72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6 </a:t>
            </a:r>
            <a:r>
              <a:rPr lang="en-US" sz="72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x</a:t>
            </a:r>
            <a:r>
              <a:rPr lang="en-US" sz="72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3 </a:t>
            </a:r>
            <a:r>
              <a:rPr lang="en-US" sz="7200" b="1" dirty="0">
                <a:ln w="12700">
                  <a:solidFill>
                    <a:srgbClr val="E650B4"/>
                  </a:solidFill>
                </a:ln>
                <a:latin typeface="Arial" charset="0"/>
                <a:sym typeface="Symbol" pitchFamily="18" charset="2"/>
              </a:rPr>
              <a:t></a:t>
            </a:r>
            <a:r>
              <a:rPr lang="en-US" sz="72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12 =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029200" y="990600"/>
            <a:ext cx="31366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MD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$300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7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02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02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02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AutoShape 5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6201" y="5715000"/>
            <a:ext cx="9012237" cy="10668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75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400" dirty="0"/>
          </a:p>
        </p:txBody>
      </p:sp>
      <p:sp>
        <p:nvSpPr>
          <p:cNvPr id="95234" name="AutoShape 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6276" y="1236447"/>
            <a:ext cx="1536323" cy="863173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9000">
                <a:schemeClr val="accent4"/>
              </a:gs>
              <a:gs pos="92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dirty="0">
                <a:solidFill>
                  <a:schemeClr val="accent4"/>
                </a:solidFill>
                <a:latin typeface="Arial Black" pitchFamily="34" charset="0"/>
                <a:ea typeface="Tahoma" pitchFamily="34" charset="0"/>
                <a:cs typeface="Tahoma" pitchFamily="34" charset="0"/>
                <a:hlinkClick r:id="rId3" action="ppaction://hlinksldjump"/>
              </a:rPr>
              <a:t>$100</a:t>
            </a:r>
            <a:endParaRPr lang="en-US" sz="2800" dirty="0">
              <a:solidFill>
                <a:schemeClr val="accent4"/>
              </a:solidFill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5257" name="AutoShape 2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6274" y="2400300"/>
            <a:ext cx="1536323" cy="838200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dirty="0">
                <a:latin typeface="Arial Black" pitchFamily="34" charset="0"/>
                <a:hlinkClick r:id="rId4" action="ppaction://hlinksldjump"/>
              </a:rPr>
              <a:t>$200</a:t>
            </a:r>
            <a:endParaRPr lang="en-US" sz="2800" dirty="0">
              <a:latin typeface="Arial Black" pitchFamily="34" charset="0"/>
            </a:endParaRPr>
          </a:p>
        </p:txBody>
      </p:sp>
      <p:sp>
        <p:nvSpPr>
          <p:cNvPr id="95262" name="AutoShape 3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6274" y="3581399"/>
            <a:ext cx="1536323" cy="809625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dirty="0">
                <a:latin typeface="Arial Black" pitchFamily="34" charset="0"/>
                <a:hlinkClick r:id="rId5" action="ppaction://hlinksldjump"/>
              </a:rPr>
              <a:t>$300</a:t>
            </a:r>
            <a:endParaRPr lang="en-US" sz="2800" dirty="0">
              <a:latin typeface="Arial Black" pitchFamily="34" charset="0"/>
            </a:endParaRPr>
          </a:p>
        </p:txBody>
      </p:sp>
      <p:sp>
        <p:nvSpPr>
          <p:cNvPr id="95267" name="AutoShape 3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6275" y="4724400"/>
            <a:ext cx="1536323" cy="809625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latin typeface="Arial Black" pitchFamily="34" charset="0"/>
                <a:hlinkClick r:id="rId6" action="ppaction://hlinksldjump"/>
              </a:rPr>
              <a:t>$400</a:t>
            </a:r>
            <a:endParaRPr lang="en-US" sz="2800">
              <a:latin typeface="Arial Black" pitchFamily="34" charset="0"/>
            </a:endParaRPr>
          </a:p>
        </p:txBody>
      </p:sp>
      <p:sp>
        <p:nvSpPr>
          <p:cNvPr id="95281" name="AutoShape 4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03426" y="1244170"/>
            <a:ext cx="1524000" cy="855450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dirty="0">
                <a:solidFill>
                  <a:schemeClr val="accent4"/>
                </a:solidFill>
                <a:latin typeface="Arial Black" pitchFamily="34" charset="0"/>
                <a:hlinkClick r:id="rId7" action="ppaction://hlinksldjump"/>
              </a:rPr>
              <a:t>$100</a:t>
            </a:r>
            <a:endParaRPr lang="en-US" sz="2800" dirty="0">
              <a:solidFill>
                <a:schemeClr val="accent4"/>
              </a:solidFill>
              <a:latin typeface="Arial Black" pitchFamily="34" charset="0"/>
            </a:endParaRPr>
          </a:p>
        </p:txBody>
      </p:sp>
      <p:sp>
        <p:nvSpPr>
          <p:cNvPr id="95282" name="AutoShape 5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03427" y="2400300"/>
            <a:ext cx="1523999" cy="838200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dirty="0">
                <a:latin typeface="Arial Black" pitchFamily="34" charset="0"/>
                <a:hlinkClick r:id="rId8" action="ppaction://hlinksldjump"/>
              </a:rPr>
              <a:t>$200</a:t>
            </a:r>
            <a:endParaRPr lang="en-US" sz="2800" dirty="0">
              <a:latin typeface="Arial Black" pitchFamily="34" charset="0"/>
            </a:endParaRPr>
          </a:p>
        </p:txBody>
      </p:sp>
      <p:sp>
        <p:nvSpPr>
          <p:cNvPr id="95283" name="AutoShape 5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03426" y="3581400"/>
            <a:ext cx="1523999" cy="809624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latin typeface="Arial Black" pitchFamily="34" charset="0"/>
                <a:hlinkClick r:id="rId9" action="ppaction://hlinksldjump"/>
              </a:rPr>
              <a:t>$300</a:t>
            </a:r>
            <a:endParaRPr lang="en-US" sz="2800">
              <a:latin typeface="Arial Black" pitchFamily="34" charset="0"/>
            </a:endParaRPr>
          </a:p>
        </p:txBody>
      </p:sp>
      <p:sp>
        <p:nvSpPr>
          <p:cNvPr id="95284" name="AutoShape 5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03426" y="4724400"/>
            <a:ext cx="1523999" cy="809625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latin typeface="Arial Black" pitchFamily="34" charset="0"/>
                <a:hlinkClick r:id="rId10" action="ppaction://hlinksldjump"/>
              </a:rPr>
              <a:t>$400</a:t>
            </a:r>
            <a:endParaRPr lang="en-US" sz="2800">
              <a:latin typeface="Arial Black" pitchFamily="34" charset="0"/>
            </a:endParaRPr>
          </a:p>
        </p:txBody>
      </p:sp>
      <p:sp>
        <p:nvSpPr>
          <p:cNvPr id="95287" name="AutoShape 5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44738" y="1236448"/>
            <a:ext cx="1524000" cy="855449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dirty="0">
                <a:solidFill>
                  <a:schemeClr val="accent4"/>
                </a:solidFill>
                <a:latin typeface="Arial Black" pitchFamily="34" charset="0"/>
                <a:hlinkClick r:id="rId11" action="ppaction://hlinksldjump"/>
              </a:rPr>
              <a:t>$100</a:t>
            </a:r>
            <a:endParaRPr lang="en-US" sz="2800" dirty="0">
              <a:solidFill>
                <a:schemeClr val="accent4"/>
              </a:solidFill>
              <a:latin typeface="Arial Black" pitchFamily="34" charset="0"/>
            </a:endParaRPr>
          </a:p>
        </p:txBody>
      </p:sp>
      <p:sp>
        <p:nvSpPr>
          <p:cNvPr id="95288" name="AutoShape 5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44738" y="2400300"/>
            <a:ext cx="1543050" cy="838200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dirty="0">
                <a:latin typeface="Arial Black" pitchFamily="34" charset="0"/>
                <a:hlinkClick r:id="rId12" action="ppaction://hlinksldjump"/>
              </a:rPr>
              <a:t>$200</a:t>
            </a:r>
            <a:endParaRPr lang="en-US" sz="2800" dirty="0">
              <a:latin typeface="Arial Black" pitchFamily="34" charset="0"/>
            </a:endParaRPr>
          </a:p>
        </p:txBody>
      </p:sp>
      <p:sp>
        <p:nvSpPr>
          <p:cNvPr id="95289" name="AutoShape 5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44738" y="3581400"/>
            <a:ext cx="1524000" cy="809624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latin typeface="Arial Black" pitchFamily="34" charset="0"/>
                <a:hlinkClick r:id="rId13" action="ppaction://hlinksldjump"/>
              </a:rPr>
              <a:t>$300</a:t>
            </a:r>
            <a:endParaRPr lang="en-US" sz="2800">
              <a:latin typeface="Arial Black" pitchFamily="34" charset="0"/>
            </a:endParaRPr>
          </a:p>
        </p:txBody>
      </p:sp>
      <p:sp>
        <p:nvSpPr>
          <p:cNvPr id="95290" name="AutoShape 5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44738" y="4724399"/>
            <a:ext cx="1524000" cy="809625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latin typeface="Arial Black" pitchFamily="34" charset="0"/>
                <a:hlinkClick r:id="rId14" action="ppaction://hlinksldjump"/>
              </a:rPr>
              <a:t>$400</a:t>
            </a:r>
            <a:endParaRPr lang="en-US" sz="2800">
              <a:latin typeface="Arial Black" pitchFamily="34" charset="0"/>
            </a:endParaRPr>
          </a:p>
        </p:txBody>
      </p:sp>
      <p:sp>
        <p:nvSpPr>
          <p:cNvPr id="95293" name="AutoShape 6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638800" y="1236448"/>
            <a:ext cx="1524000" cy="863172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accent4"/>
                </a:solidFill>
                <a:latin typeface="Arial Black" pitchFamily="34" charset="0"/>
                <a:hlinkClick r:id="rId15" action="ppaction://hlinksldjump"/>
              </a:rPr>
              <a:t>$100</a:t>
            </a:r>
            <a:endParaRPr lang="en-US" sz="2800">
              <a:solidFill>
                <a:schemeClr val="accent4"/>
              </a:solidFill>
              <a:latin typeface="Arial Black" pitchFamily="34" charset="0"/>
            </a:endParaRPr>
          </a:p>
        </p:txBody>
      </p:sp>
      <p:sp>
        <p:nvSpPr>
          <p:cNvPr id="95294" name="AutoShape 6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638800" y="2400300"/>
            <a:ext cx="1524000" cy="838200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dirty="0">
                <a:latin typeface="Arial Black" pitchFamily="34" charset="0"/>
                <a:hlinkClick r:id="rId16" action="ppaction://hlinksldjump"/>
              </a:rPr>
              <a:t>$200</a:t>
            </a:r>
            <a:endParaRPr lang="en-US" sz="2800" dirty="0">
              <a:latin typeface="Arial Black" pitchFamily="34" charset="0"/>
            </a:endParaRPr>
          </a:p>
        </p:txBody>
      </p:sp>
      <p:sp>
        <p:nvSpPr>
          <p:cNvPr id="95295" name="AutoShape 6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638800" y="3581400"/>
            <a:ext cx="1524000" cy="809624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latin typeface="Arial Black" pitchFamily="34" charset="0"/>
                <a:hlinkClick r:id="rId17" action="ppaction://hlinksldjump"/>
              </a:rPr>
              <a:t>$300</a:t>
            </a:r>
            <a:endParaRPr lang="en-US" sz="2800">
              <a:latin typeface="Arial Black" pitchFamily="34" charset="0"/>
            </a:endParaRPr>
          </a:p>
        </p:txBody>
      </p:sp>
      <p:sp>
        <p:nvSpPr>
          <p:cNvPr id="95296" name="AutoShape 6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638800" y="4724400"/>
            <a:ext cx="1523999" cy="809625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latin typeface="Arial Black" pitchFamily="34" charset="0"/>
                <a:hlinkClick r:id="rId18" action="ppaction://hlinksldjump"/>
              </a:rPr>
              <a:t>$400</a:t>
            </a:r>
            <a:endParaRPr lang="en-US" sz="2800">
              <a:latin typeface="Arial Black" pitchFamily="34" charset="0"/>
            </a:endParaRPr>
          </a:p>
        </p:txBody>
      </p:sp>
      <p:sp>
        <p:nvSpPr>
          <p:cNvPr id="95299" name="AutoShape 6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450138" y="1236448"/>
            <a:ext cx="1541462" cy="855450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dirty="0">
                <a:solidFill>
                  <a:schemeClr val="accent4"/>
                </a:solidFill>
                <a:latin typeface="Arial Black" pitchFamily="34" charset="0"/>
                <a:hlinkClick r:id="rId19" action="ppaction://hlinksldjump"/>
              </a:rPr>
              <a:t>$100</a:t>
            </a:r>
            <a:endParaRPr lang="en-US" sz="2800" dirty="0">
              <a:solidFill>
                <a:schemeClr val="accent4"/>
              </a:solidFill>
              <a:latin typeface="Arial Black" pitchFamily="34" charset="0"/>
            </a:endParaRPr>
          </a:p>
        </p:txBody>
      </p:sp>
      <p:sp>
        <p:nvSpPr>
          <p:cNvPr id="95300" name="AutoShape 6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450138" y="2400300"/>
            <a:ext cx="1541462" cy="838200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dirty="0">
                <a:latin typeface="Arial Black" pitchFamily="34" charset="0"/>
                <a:hlinkClick r:id="rId20" action="ppaction://hlinksldjump"/>
              </a:rPr>
              <a:t>$200</a:t>
            </a:r>
            <a:endParaRPr lang="en-US" sz="2800" dirty="0">
              <a:latin typeface="Arial Black" pitchFamily="34" charset="0"/>
            </a:endParaRPr>
          </a:p>
        </p:txBody>
      </p:sp>
      <p:sp>
        <p:nvSpPr>
          <p:cNvPr id="95301" name="AutoShape 6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450138" y="3581399"/>
            <a:ext cx="1541462" cy="809625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latin typeface="Arial Black" pitchFamily="34" charset="0"/>
                <a:hlinkClick r:id="rId21" action="ppaction://hlinksldjump"/>
              </a:rPr>
              <a:t>$300</a:t>
            </a:r>
            <a:endParaRPr lang="en-US" sz="2800">
              <a:latin typeface="Arial Black" pitchFamily="34" charset="0"/>
            </a:endParaRPr>
          </a:p>
        </p:txBody>
      </p:sp>
      <p:sp>
        <p:nvSpPr>
          <p:cNvPr id="95302" name="AutoShape 7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450138" y="4724399"/>
            <a:ext cx="1541462" cy="809626"/>
          </a:xfrm>
          <a:prstGeom prst="roundRect">
            <a:avLst/>
          </a:prstGeom>
          <a:gradFill flip="none" rotWithShape="1">
            <a:gsLst>
              <a:gs pos="43000">
                <a:srgbClr val="FFFFFF">
                  <a:alpha val="79000"/>
                </a:srgbClr>
              </a:gs>
              <a:gs pos="96250">
                <a:schemeClr val="accent4"/>
              </a:gs>
              <a:gs pos="86000">
                <a:schemeClr val="accent4"/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latin typeface="Arial Black" pitchFamily="34" charset="0"/>
                <a:hlinkClick r:id="rId22" action="ppaction://hlinksldjump"/>
              </a:rPr>
              <a:t>$400</a:t>
            </a:r>
            <a:endParaRPr lang="en-US" sz="2800">
              <a:latin typeface="Arial Black" pitchFamily="34" charset="0"/>
            </a:endParaRPr>
          </a:p>
        </p:txBody>
      </p:sp>
      <p:sp>
        <p:nvSpPr>
          <p:cNvPr id="95310" name="AutoShape 78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248400" y="5943600"/>
            <a:ext cx="914400" cy="533400"/>
          </a:xfrm>
          <a:prstGeom prst="actionButtonForwardNext">
            <a:avLst/>
          </a:prstGeom>
          <a:gradFill rotWithShape="1">
            <a:gsLst>
              <a:gs pos="0">
                <a:srgbClr val="FFFFFF"/>
              </a:gs>
              <a:gs pos="100000">
                <a:schemeClr val="accent2">
                  <a:lumMod val="50000"/>
                </a:schemeClr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95354" name="Group 1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254921"/>
              </p:ext>
            </p:extLst>
          </p:nvPr>
        </p:nvGraphicFramePr>
        <p:xfrm>
          <a:off x="76202" y="0"/>
          <a:ext cx="9040016" cy="1104900"/>
        </p:xfrm>
        <a:graphic>
          <a:graphicData uri="http://schemas.openxmlformats.org/drawingml/2006/table">
            <a:tbl>
              <a:tblPr/>
              <a:tblGrid>
                <a:gridCol w="1808388"/>
                <a:gridCol w="1808387"/>
                <a:gridCol w="1806466"/>
                <a:gridCol w="1808388"/>
                <a:gridCol w="1808387"/>
              </a:tblGrid>
              <a:tr h="1104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FFFF">
                            <a:alpha val="76000"/>
                          </a:srgbClr>
                        </a:gs>
                        <a:gs pos="96250">
                          <a:schemeClr val="accent4"/>
                        </a:gs>
                        <a:gs pos="86000">
                          <a:schemeClr val="accent4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FFFF">
                            <a:alpha val="70000"/>
                          </a:srgbClr>
                        </a:gs>
                        <a:gs pos="96250">
                          <a:schemeClr val="accent4"/>
                        </a:gs>
                        <a:gs pos="86000">
                          <a:schemeClr val="tx1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FFFF">
                            <a:alpha val="70000"/>
                          </a:srgbClr>
                        </a:gs>
                        <a:gs pos="96250">
                          <a:schemeClr val="accent4"/>
                        </a:gs>
                        <a:gs pos="86000">
                          <a:schemeClr val="tx1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FFFF">
                            <a:alpha val="70000"/>
                          </a:srgbClr>
                        </a:gs>
                        <a:gs pos="96250">
                          <a:schemeClr val="accent4"/>
                        </a:gs>
                        <a:gs pos="86000">
                          <a:schemeClr val="tx1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FFFF">
                            <a:alpha val="70000"/>
                          </a:srgbClr>
                        </a:gs>
                        <a:gs pos="96250">
                          <a:schemeClr val="accent4"/>
                        </a:gs>
                        <a:gs pos="86000">
                          <a:schemeClr val="tx1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  <p:sp>
        <p:nvSpPr>
          <p:cNvPr id="95330" name="WordArt 98"/>
          <p:cNvSpPr>
            <a:spLocks noChangeArrowheads="1" noChangeShapeType="1" noTextEdit="1"/>
          </p:cNvSpPr>
          <p:nvPr/>
        </p:nvSpPr>
        <p:spPr bwMode="auto">
          <a:xfrm>
            <a:off x="1524000" y="6019800"/>
            <a:ext cx="4419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28575">
                  <a:solidFill>
                    <a:srgbClr val="000000"/>
                  </a:solidFill>
                  <a:miter lim="800000"/>
                  <a:headEnd/>
                  <a:tailEnd/>
                </a:ln>
                <a:gradFill flip="none" rotWithShape="1">
                  <a:gsLst>
                    <a:gs pos="15000">
                      <a:schemeClr val="accent2">
                        <a:lumMod val="50000"/>
                      </a:schemeClr>
                    </a:gs>
                    <a:gs pos="100000">
                      <a:srgbClr val="FFFFFF"/>
                    </a:gs>
                  </a:gsLst>
                  <a:lin ang="2700000" scaled="1"/>
                  <a:tileRect/>
                </a:gradFill>
                <a:latin typeface="Accord Heavy SF" pitchFamily="34" charset="0"/>
              </a:rPr>
              <a:t>Final Jeopardy</a:t>
            </a:r>
          </a:p>
        </p:txBody>
      </p:sp>
      <p:sp>
        <p:nvSpPr>
          <p:cNvPr id="95344" name="WordArt 112"/>
          <p:cNvSpPr>
            <a:spLocks noChangeArrowheads="1" noChangeShapeType="1" noTextEdit="1"/>
          </p:cNvSpPr>
          <p:nvPr/>
        </p:nvSpPr>
        <p:spPr bwMode="auto">
          <a:xfrm>
            <a:off x="574675" y="134899"/>
            <a:ext cx="8382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 cmpd="sng">
                  <a:solidFill>
                    <a:srgbClr val="000000"/>
                  </a:solidFill>
                  <a:miter lim="800000"/>
                  <a:headEnd/>
                  <a:tailEnd/>
                </a:ln>
                <a:gradFill flip="none" rotWithShape="1">
                  <a:gsLst>
                    <a:gs pos="84000">
                      <a:schemeClr val="accent6">
                        <a:lumMod val="75000"/>
                      </a:schemeClr>
                    </a:gs>
                    <a:gs pos="4000">
                      <a:schemeClr val="accent2">
                        <a:lumMod val="50000"/>
                      </a:schemeClr>
                    </a:gs>
                    <a:gs pos="88331">
                      <a:srgbClr val="DD4FAE"/>
                    </a:gs>
                    <a:gs pos="49000">
                      <a:srgbClr val="FFFFFF"/>
                    </a:gs>
                  </a:gsLst>
                  <a:lin ang="2700000" scaled="1"/>
                  <a:tileRect/>
                </a:gradFill>
                <a:latin typeface="Accord Heavy SF" pitchFamily="34" charset="0"/>
              </a:rPr>
              <a:t>P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0" y="3352800"/>
            <a:ext cx="9144000" cy="76200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Rectangle 33"/>
          <p:cNvSpPr/>
          <p:nvPr/>
        </p:nvSpPr>
        <p:spPr bwMode="auto">
          <a:xfrm>
            <a:off x="0" y="4495800"/>
            <a:ext cx="9144000" cy="76200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 bwMode="auto">
          <a:xfrm>
            <a:off x="0" y="1066800"/>
            <a:ext cx="9144000" cy="76200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n>
                <a:solidFill>
                  <a:srgbClr val="FFCCFF"/>
                </a:solidFill>
              </a:ln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0" y="2209800"/>
            <a:ext cx="9144000" cy="76200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Rectangle 36"/>
          <p:cNvSpPr/>
          <p:nvPr/>
        </p:nvSpPr>
        <p:spPr bwMode="auto">
          <a:xfrm>
            <a:off x="0" y="5638800"/>
            <a:ext cx="9144000" cy="76200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 bwMode="auto">
          <a:xfrm>
            <a:off x="0" y="6781800"/>
            <a:ext cx="9144000" cy="76200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 bwMode="auto">
          <a:xfrm rot="5400000">
            <a:off x="2661557" y="2769507"/>
            <a:ext cx="5662386" cy="76200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 bwMode="auto">
          <a:xfrm rot="5400000">
            <a:off x="4503057" y="2788556"/>
            <a:ext cx="5624286" cy="76201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2" name="Rectangle 41"/>
          <p:cNvSpPr/>
          <p:nvPr/>
        </p:nvSpPr>
        <p:spPr bwMode="auto">
          <a:xfrm rot="5400000">
            <a:off x="859064" y="2769507"/>
            <a:ext cx="5662386" cy="76200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3" name="Rectangle 42"/>
          <p:cNvSpPr/>
          <p:nvPr/>
        </p:nvSpPr>
        <p:spPr bwMode="auto">
          <a:xfrm rot="5400000">
            <a:off x="-938893" y="2790674"/>
            <a:ext cx="5620053" cy="76200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Rectangle 43"/>
          <p:cNvSpPr/>
          <p:nvPr/>
        </p:nvSpPr>
        <p:spPr bwMode="auto">
          <a:xfrm rot="5400000">
            <a:off x="5725319" y="3363119"/>
            <a:ext cx="6781800" cy="55562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44"/>
          <p:cNvSpPr/>
          <p:nvPr/>
        </p:nvSpPr>
        <p:spPr bwMode="auto">
          <a:xfrm rot="5400000">
            <a:off x="-3352800" y="3352800"/>
            <a:ext cx="6781800" cy="76200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45"/>
          <p:cNvSpPr/>
          <p:nvPr/>
        </p:nvSpPr>
        <p:spPr bwMode="auto">
          <a:xfrm>
            <a:off x="0" y="-61686"/>
            <a:ext cx="9144000" cy="76200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5" name="WordArt 112"/>
          <p:cNvSpPr>
            <a:spLocks noChangeArrowheads="1" noChangeShapeType="1" noTextEdit="1"/>
          </p:cNvSpPr>
          <p:nvPr/>
        </p:nvSpPr>
        <p:spPr bwMode="auto">
          <a:xfrm>
            <a:off x="2346325" y="151940"/>
            <a:ext cx="8382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38100" cmpd="sng">
                  <a:solidFill>
                    <a:srgbClr val="000000"/>
                  </a:solidFill>
                  <a:miter lim="800000"/>
                  <a:headEnd/>
                  <a:tailEnd/>
                </a:ln>
                <a:gradFill flip="none" rotWithShape="1">
                  <a:gsLst>
                    <a:gs pos="84000">
                      <a:schemeClr val="accent6">
                        <a:lumMod val="75000"/>
                      </a:schemeClr>
                    </a:gs>
                    <a:gs pos="4000">
                      <a:schemeClr val="accent2">
                        <a:lumMod val="50000"/>
                      </a:schemeClr>
                    </a:gs>
                    <a:gs pos="88331">
                      <a:srgbClr val="DD4FAE"/>
                    </a:gs>
                    <a:gs pos="49000">
                      <a:srgbClr val="FFFFFF"/>
                    </a:gs>
                  </a:gsLst>
                  <a:lin ang="2700000" scaled="1"/>
                  <a:tileRect/>
                </a:gradFill>
                <a:latin typeface="Accord Heavy SF" pitchFamily="34" charset="0"/>
              </a:rPr>
              <a:t>E</a:t>
            </a:r>
            <a:endParaRPr lang="en-US" sz="3600" kern="10" dirty="0">
              <a:ln w="38100" cmpd="sng">
                <a:solidFill>
                  <a:srgbClr val="000000"/>
                </a:solidFill>
                <a:miter lim="800000"/>
                <a:headEnd/>
                <a:tailEnd/>
              </a:ln>
              <a:gradFill flip="none" rotWithShape="1">
                <a:gsLst>
                  <a:gs pos="84000">
                    <a:schemeClr val="accent6">
                      <a:lumMod val="75000"/>
                    </a:schemeClr>
                  </a:gs>
                  <a:gs pos="4000">
                    <a:schemeClr val="accent2">
                      <a:lumMod val="50000"/>
                    </a:schemeClr>
                  </a:gs>
                  <a:gs pos="88331">
                    <a:srgbClr val="DD4FAE"/>
                  </a:gs>
                  <a:gs pos="49000">
                    <a:srgbClr val="FFFFFF"/>
                  </a:gs>
                </a:gsLst>
                <a:lin ang="2700000" scaled="1"/>
                <a:tileRect/>
              </a:gradFill>
              <a:latin typeface="Accord Heavy SF" pitchFamily="34" charset="0"/>
            </a:endParaRPr>
          </a:p>
        </p:txBody>
      </p:sp>
      <p:sp>
        <p:nvSpPr>
          <p:cNvPr id="56" name="WordArt 112"/>
          <p:cNvSpPr>
            <a:spLocks noChangeArrowheads="1" noChangeShapeType="1" noTextEdit="1"/>
          </p:cNvSpPr>
          <p:nvPr/>
        </p:nvSpPr>
        <p:spPr bwMode="auto">
          <a:xfrm>
            <a:off x="3844738" y="169441"/>
            <a:ext cx="1524000" cy="8036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38100" cmpd="sng">
                  <a:solidFill>
                    <a:srgbClr val="000000"/>
                  </a:solidFill>
                  <a:miter lim="800000"/>
                  <a:headEnd/>
                  <a:tailEnd/>
                </a:ln>
                <a:gradFill flip="none" rotWithShape="1">
                  <a:gsLst>
                    <a:gs pos="84000">
                      <a:schemeClr val="accent6">
                        <a:lumMod val="75000"/>
                      </a:schemeClr>
                    </a:gs>
                    <a:gs pos="4000">
                      <a:schemeClr val="accent2">
                        <a:lumMod val="50000"/>
                      </a:schemeClr>
                    </a:gs>
                    <a:gs pos="88331">
                      <a:srgbClr val="DD4FAE"/>
                    </a:gs>
                    <a:gs pos="49000">
                      <a:srgbClr val="FFFFFF"/>
                    </a:gs>
                  </a:gsLst>
                  <a:lin ang="2700000" scaled="1"/>
                  <a:tileRect/>
                </a:gradFill>
                <a:latin typeface="Accord Heavy SF" pitchFamily="34" charset="0"/>
              </a:rPr>
              <a:t>MD</a:t>
            </a:r>
            <a:endParaRPr lang="en-US" sz="3600" kern="10" dirty="0">
              <a:ln w="38100" cmpd="sng">
                <a:solidFill>
                  <a:srgbClr val="000000"/>
                </a:solidFill>
                <a:miter lim="800000"/>
                <a:headEnd/>
                <a:tailEnd/>
              </a:ln>
              <a:gradFill flip="none" rotWithShape="1">
                <a:gsLst>
                  <a:gs pos="84000">
                    <a:schemeClr val="accent6">
                      <a:lumMod val="75000"/>
                    </a:schemeClr>
                  </a:gs>
                  <a:gs pos="4000">
                    <a:schemeClr val="accent2">
                      <a:lumMod val="50000"/>
                    </a:schemeClr>
                  </a:gs>
                  <a:gs pos="88331">
                    <a:srgbClr val="DD4FAE"/>
                  </a:gs>
                  <a:gs pos="49000">
                    <a:srgbClr val="FFFFFF"/>
                  </a:gs>
                </a:gsLst>
                <a:lin ang="2700000" scaled="1"/>
                <a:tileRect/>
              </a:gradFill>
              <a:latin typeface="Accord Heavy SF" pitchFamily="34" charset="0"/>
            </a:endParaRPr>
          </a:p>
        </p:txBody>
      </p:sp>
      <p:sp>
        <p:nvSpPr>
          <p:cNvPr id="57" name="WordArt 112"/>
          <p:cNvSpPr>
            <a:spLocks noChangeArrowheads="1" noChangeShapeType="1" noTextEdit="1"/>
          </p:cNvSpPr>
          <p:nvPr/>
        </p:nvSpPr>
        <p:spPr bwMode="auto">
          <a:xfrm>
            <a:off x="5624944" y="151940"/>
            <a:ext cx="1524000" cy="8036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38100" cmpd="sng">
                  <a:solidFill>
                    <a:srgbClr val="000000"/>
                  </a:solidFill>
                  <a:miter lim="800000"/>
                  <a:headEnd/>
                  <a:tailEnd/>
                </a:ln>
                <a:gradFill flip="none" rotWithShape="1">
                  <a:gsLst>
                    <a:gs pos="84000">
                      <a:schemeClr val="accent6">
                        <a:lumMod val="75000"/>
                      </a:schemeClr>
                    </a:gs>
                    <a:gs pos="4000">
                      <a:schemeClr val="accent2">
                        <a:lumMod val="50000"/>
                      </a:schemeClr>
                    </a:gs>
                    <a:gs pos="88331">
                      <a:srgbClr val="DD4FAE"/>
                    </a:gs>
                    <a:gs pos="49000">
                      <a:srgbClr val="FFFFFF"/>
                    </a:gs>
                  </a:gsLst>
                  <a:lin ang="2700000" scaled="1"/>
                  <a:tileRect/>
                </a:gradFill>
                <a:latin typeface="Accord Heavy SF" pitchFamily="34" charset="0"/>
              </a:rPr>
              <a:t>AS</a:t>
            </a:r>
            <a:endParaRPr lang="en-US" sz="3600" kern="10" dirty="0">
              <a:ln w="38100" cmpd="sng">
                <a:solidFill>
                  <a:srgbClr val="000000"/>
                </a:solidFill>
                <a:miter lim="800000"/>
                <a:headEnd/>
                <a:tailEnd/>
              </a:ln>
              <a:gradFill flip="none" rotWithShape="1">
                <a:gsLst>
                  <a:gs pos="84000">
                    <a:schemeClr val="accent6">
                      <a:lumMod val="75000"/>
                    </a:schemeClr>
                  </a:gs>
                  <a:gs pos="4000">
                    <a:schemeClr val="accent2">
                      <a:lumMod val="50000"/>
                    </a:schemeClr>
                  </a:gs>
                  <a:gs pos="88331">
                    <a:srgbClr val="DD4FAE"/>
                  </a:gs>
                  <a:gs pos="49000">
                    <a:srgbClr val="FFFFFF"/>
                  </a:gs>
                </a:gsLst>
                <a:lin ang="2700000" scaled="1"/>
                <a:tileRect/>
              </a:gradFill>
              <a:latin typeface="Accord Heavy SF" pitchFamily="34" charset="0"/>
            </a:endParaRPr>
          </a:p>
        </p:txBody>
      </p:sp>
      <p:sp>
        <p:nvSpPr>
          <p:cNvPr id="58" name="WordArt 112"/>
          <p:cNvSpPr>
            <a:spLocks noChangeArrowheads="1" noChangeShapeType="1" noTextEdit="1"/>
          </p:cNvSpPr>
          <p:nvPr/>
        </p:nvSpPr>
        <p:spPr bwMode="auto">
          <a:xfrm>
            <a:off x="7450138" y="134898"/>
            <a:ext cx="1541462" cy="85524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28575" cmpd="sng">
                  <a:solidFill>
                    <a:srgbClr val="000000"/>
                  </a:solidFill>
                  <a:miter lim="800000"/>
                  <a:headEnd/>
                  <a:tailEnd/>
                </a:ln>
                <a:gradFill flip="none" rotWithShape="1">
                  <a:gsLst>
                    <a:gs pos="84000">
                      <a:schemeClr val="accent6">
                        <a:lumMod val="75000"/>
                      </a:schemeClr>
                    </a:gs>
                    <a:gs pos="4000">
                      <a:schemeClr val="accent2">
                        <a:lumMod val="50000"/>
                      </a:schemeClr>
                    </a:gs>
                    <a:gs pos="88331">
                      <a:srgbClr val="DD4FAE"/>
                    </a:gs>
                    <a:gs pos="49000">
                      <a:srgbClr val="FFFFFF"/>
                    </a:gs>
                  </a:gsLst>
                  <a:lin ang="2700000" scaled="1"/>
                  <a:tileRect/>
                </a:gradFill>
                <a:latin typeface="Accord Heavy SF" pitchFamily="34" charset="0"/>
              </a:rPr>
              <a:t>PEMDAS</a:t>
            </a:r>
            <a:endParaRPr lang="en-US" sz="3600" kern="10" dirty="0">
              <a:ln w="28575" cmpd="sng">
                <a:solidFill>
                  <a:srgbClr val="000000"/>
                </a:solidFill>
                <a:miter lim="800000"/>
                <a:headEnd/>
                <a:tailEnd/>
              </a:ln>
              <a:gradFill flip="none" rotWithShape="1">
                <a:gsLst>
                  <a:gs pos="84000">
                    <a:schemeClr val="accent6">
                      <a:lumMod val="75000"/>
                    </a:schemeClr>
                  </a:gs>
                  <a:gs pos="4000">
                    <a:schemeClr val="accent2">
                      <a:lumMod val="50000"/>
                    </a:schemeClr>
                  </a:gs>
                  <a:gs pos="88331">
                    <a:srgbClr val="DD4FAE"/>
                  </a:gs>
                  <a:gs pos="49000">
                    <a:srgbClr val="FFFFFF"/>
                  </a:gs>
                </a:gsLst>
                <a:lin ang="2700000" scaled="1"/>
                <a:tileRect/>
              </a:gradFill>
              <a:latin typeface="Accord Heavy SF" pitchFamily="34" charset="0"/>
            </a:endParaRPr>
          </a:p>
        </p:txBody>
      </p:sp>
      <p:sp>
        <p:nvSpPr>
          <p:cNvPr id="59" name="AutoShape 7"/>
          <p:cNvSpPr>
            <a:spLocks noChangeArrowheads="1"/>
          </p:cNvSpPr>
          <p:nvPr/>
        </p:nvSpPr>
        <p:spPr bwMode="auto">
          <a:xfrm>
            <a:off x="381000" y="5872223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AutoShape 7"/>
          <p:cNvSpPr>
            <a:spLocks noChangeArrowheads="1"/>
          </p:cNvSpPr>
          <p:nvPr/>
        </p:nvSpPr>
        <p:spPr bwMode="auto">
          <a:xfrm>
            <a:off x="7763669" y="5852176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540146" y="990600"/>
            <a:ext cx="3625746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MD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$300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2289123" y="1966210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87446" y="2895600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657600" y="3124200"/>
            <a:ext cx="15240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 smtClean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2</a:t>
            </a:r>
            <a:endParaRPr lang="en-US" sz="15000" dirty="0">
              <a:ln w="12700">
                <a:solidFill>
                  <a:srgbClr val="E650B4"/>
                </a:solidFill>
              </a:ln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82278" name="Text Box 6"/>
          <p:cNvSpPr txBox="1">
            <a:spLocks noChangeArrowheads="1"/>
          </p:cNvSpPr>
          <p:nvPr/>
        </p:nvSpPr>
        <p:spPr bwMode="auto">
          <a:xfrm>
            <a:off x="1021830" y="2635770"/>
            <a:ext cx="76200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6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6 </a:t>
            </a:r>
            <a:r>
              <a:rPr lang="en-US" sz="66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x</a:t>
            </a:r>
            <a:r>
              <a:rPr lang="en-US" sz="66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4 </a:t>
            </a:r>
            <a:r>
              <a:rPr lang="en-US" sz="6600" b="1" dirty="0">
                <a:ln w="12700">
                  <a:solidFill>
                    <a:srgbClr val="E650B4"/>
                  </a:solidFill>
                </a:ln>
                <a:latin typeface="Arial" charset="0"/>
                <a:sym typeface="Symbol" pitchFamily="18" charset="2"/>
              </a:rPr>
              <a:t></a:t>
            </a:r>
            <a:r>
              <a:rPr lang="en-US" sz="66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8 </a:t>
            </a:r>
            <a:r>
              <a:rPr lang="en-US" sz="66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x</a:t>
            </a:r>
            <a:r>
              <a:rPr lang="en-US" sz="66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6 </a:t>
            </a:r>
            <a:r>
              <a:rPr lang="en-US" sz="6600" b="1" dirty="0">
                <a:ln w="12700">
                  <a:solidFill>
                    <a:srgbClr val="E650B4"/>
                  </a:solidFill>
                </a:ln>
                <a:latin typeface="Arial" charset="0"/>
                <a:sym typeface="Symbol" pitchFamily="18" charset="2"/>
              </a:rPr>
              <a:t></a:t>
            </a:r>
            <a:r>
              <a:rPr lang="en-US" sz="66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2 =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105400" y="990600"/>
            <a:ext cx="30604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MD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$400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7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22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181600" y="990600"/>
            <a:ext cx="29842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MD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$400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2289123" y="1966210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87446" y="2895600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657600" y="3124200"/>
            <a:ext cx="15240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 smtClean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9</a:t>
            </a:r>
            <a:endParaRPr lang="en-US" sz="15000" dirty="0">
              <a:ln w="12700">
                <a:solidFill>
                  <a:srgbClr val="E650B4"/>
                </a:solidFill>
              </a:ln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84325" name="Text Box 5"/>
          <p:cNvSpPr txBox="1">
            <a:spLocks noChangeArrowheads="1"/>
          </p:cNvSpPr>
          <p:nvPr/>
        </p:nvSpPr>
        <p:spPr bwMode="auto">
          <a:xfrm>
            <a:off x="1447800" y="2590800"/>
            <a:ext cx="6705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15 – 5 + 3 =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AS </a:t>
            </a:r>
            <a:r>
              <a:rPr lang="en-US" sz="3200" dirty="0">
                <a:latin typeface="Arial Black" pitchFamily="34" charset="0"/>
              </a:rPr>
              <a:t>for $</a:t>
            </a:r>
            <a:r>
              <a:rPr lang="en-US" sz="3200" dirty="0" smtClean="0">
                <a:latin typeface="Arial Black" pitchFamily="34" charset="0"/>
              </a:rPr>
              <a:t>100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7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43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AS </a:t>
            </a:r>
            <a:r>
              <a:rPr lang="en-US" sz="3200" dirty="0">
                <a:latin typeface="Arial Black" pitchFamily="34" charset="0"/>
              </a:rPr>
              <a:t>for $</a:t>
            </a:r>
            <a:r>
              <a:rPr lang="en-US" sz="3200" dirty="0" smtClean="0">
                <a:latin typeface="Arial Black" pitchFamily="34" charset="0"/>
              </a:rPr>
              <a:t>100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2289123" y="1966210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87446" y="2895600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819400" y="3115456"/>
            <a:ext cx="3730677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 smtClean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13</a:t>
            </a:r>
            <a:endParaRPr lang="en-US" sz="15000" dirty="0">
              <a:ln w="12700">
                <a:solidFill>
                  <a:srgbClr val="E650B4"/>
                </a:solidFill>
              </a:ln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1284157" y="2667000"/>
            <a:ext cx="6705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2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2 + 10 – 5 + 9 =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AS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$200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7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AS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$200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2289123" y="1966210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87446" y="2895600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895600" y="3124199"/>
            <a:ext cx="27432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 smtClean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16</a:t>
            </a:r>
            <a:endParaRPr lang="en-US" sz="15000" dirty="0">
              <a:ln w="12700">
                <a:solidFill>
                  <a:srgbClr val="E650B4"/>
                </a:solidFill>
              </a:ln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88421" name="Text Box 5"/>
          <p:cNvSpPr txBox="1">
            <a:spLocks noChangeArrowheads="1"/>
          </p:cNvSpPr>
          <p:nvPr/>
        </p:nvSpPr>
        <p:spPr bwMode="auto">
          <a:xfrm>
            <a:off x="1364105" y="2667000"/>
            <a:ext cx="6705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2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15 – 3 + 8 – 5 =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AS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$300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7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884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AS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$300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2289123" y="1966210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87446" y="2895600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743200" y="3124200"/>
            <a:ext cx="2892477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 smtClean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15</a:t>
            </a:r>
            <a:endParaRPr lang="en-US" sz="15000" dirty="0">
              <a:ln w="12700">
                <a:solidFill>
                  <a:srgbClr val="E650B4"/>
                </a:solidFill>
              </a:ln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90469" name="Text Box 5"/>
          <p:cNvSpPr txBox="1">
            <a:spLocks noChangeArrowheads="1"/>
          </p:cNvSpPr>
          <p:nvPr/>
        </p:nvSpPr>
        <p:spPr bwMode="auto">
          <a:xfrm>
            <a:off x="1079292" y="2667000"/>
            <a:ext cx="70866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6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9 – 3 + 7 – 5 + 2 =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AS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$400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7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4935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P </a:t>
            </a:r>
            <a:r>
              <a:rPr lang="en-US" sz="3200" dirty="0">
                <a:latin typeface="Arial Black" pitchFamily="34" charset="0"/>
              </a:rPr>
              <a:t>for $</a:t>
            </a:r>
            <a:r>
              <a:rPr lang="en-US" sz="3200" dirty="0" smtClean="0">
                <a:latin typeface="Arial Black" pitchFamily="34" charset="0"/>
              </a:rPr>
              <a:t>100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24939" name="Text Box 11"/>
          <p:cNvSpPr txBox="1">
            <a:spLocks noChangeArrowheads="1"/>
          </p:cNvSpPr>
          <p:nvPr/>
        </p:nvSpPr>
        <p:spPr bwMode="auto">
          <a:xfrm>
            <a:off x="1460292" y="2514600"/>
            <a:ext cx="6705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(5 + 3) – 2 =</a:t>
            </a:r>
          </a:p>
        </p:txBody>
      </p:sp>
      <p:sp>
        <p:nvSpPr>
          <p:cNvPr id="6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49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AS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$400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2289123" y="1966210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987446" y="2895600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2973361" y="3145436"/>
            <a:ext cx="2892477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 smtClean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10</a:t>
            </a:r>
            <a:endParaRPr lang="en-US" sz="15000" dirty="0">
              <a:ln w="12700">
                <a:solidFill>
                  <a:srgbClr val="E650B4"/>
                </a:solidFill>
              </a:ln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92518" name="Text Box 6"/>
          <p:cNvSpPr txBox="1">
            <a:spLocks noChangeArrowheads="1"/>
          </p:cNvSpPr>
          <p:nvPr/>
        </p:nvSpPr>
        <p:spPr bwMode="auto">
          <a:xfrm>
            <a:off x="1447800" y="2819400"/>
            <a:ext cx="67056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6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3 </a:t>
            </a:r>
            <a:r>
              <a:rPr lang="en-US" sz="66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x</a:t>
            </a:r>
            <a:r>
              <a:rPr lang="en-US" sz="66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2</a:t>
            </a:r>
            <a:r>
              <a:rPr lang="en-US" sz="6600" b="1" baseline="500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2</a:t>
            </a:r>
            <a:r>
              <a:rPr lang="en-US" sz="66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</a:t>
            </a:r>
            <a:r>
              <a:rPr lang="en-US" sz="6600" b="1" dirty="0">
                <a:ln w="12700">
                  <a:solidFill>
                    <a:srgbClr val="E650B4"/>
                  </a:solidFill>
                </a:ln>
                <a:latin typeface="Arial" charset="0"/>
                <a:sym typeface="Symbol" pitchFamily="18" charset="2"/>
              </a:rPr>
              <a:t></a:t>
            </a:r>
            <a:r>
              <a:rPr lang="en-US" sz="66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(6 – 3) =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810000" y="990600"/>
            <a:ext cx="4355893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PEMDAS </a:t>
            </a:r>
            <a:r>
              <a:rPr lang="en-US" sz="3200" dirty="0">
                <a:latin typeface="Arial Black" pitchFamily="34" charset="0"/>
              </a:rPr>
              <a:t>for $</a:t>
            </a:r>
            <a:r>
              <a:rPr lang="en-US" sz="3200" dirty="0" smtClean="0">
                <a:latin typeface="Arial Black" pitchFamily="34" charset="0"/>
              </a:rPr>
              <a:t>100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7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064833" y="976859"/>
            <a:ext cx="4114800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PEMDAS </a:t>
            </a:r>
            <a:r>
              <a:rPr lang="en-US" sz="3200" dirty="0">
                <a:latin typeface="Arial Black" pitchFamily="34" charset="0"/>
              </a:rPr>
              <a:t>for $</a:t>
            </a:r>
            <a:r>
              <a:rPr lang="en-US" sz="3200" dirty="0" smtClean="0">
                <a:latin typeface="Arial Black" pitchFamily="34" charset="0"/>
              </a:rPr>
              <a:t>100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2289123" y="1966210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987446" y="2895600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657600" y="3124200"/>
            <a:ext cx="15240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 smtClean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4</a:t>
            </a:r>
            <a:endParaRPr lang="en-US" sz="15000" dirty="0">
              <a:ln w="12700">
                <a:solidFill>
                  <a:srgbClr val="E650B4"/>
                </a:solidFill>
              </a:ln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94568" name="Text Box 8"/>
          <p:cNvSpPr txBox="1">
            <a:spLocks noChangeArrowheads="1"/>
          </p:cNvSpPr>
          <p:nvPr/>
        </p:nvSpPr>
        <p:spPr bwMode="auto">
          <a:xfrm>
            <a:off x="1284157" y="2590800"/>
            <a:ext cx="6705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32 </a:t>
            </a:r>
            <a:r>
              <a:rPr lang="en-US" sz="8000" b="1" dirty="0">
                <a:ln w="12700">
                  <a:solidFill>
                    <a:srgbClr val="E650B4"/>
                  </a:solidFill>
                </a:ln>
                <a:latin typeface="Arial" charset="0"/>
                <a:sym typeface="Symbol" pitchFamily="18" charset="2"/>
              </a:rPr>
              <a:t></a:t>
            </a:r>
            <a:r>
              <a:rPr lang="en-US" sz="80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4 + 4 </a:t>
            </a:r>
            <a:r>
              <a:rPr lang="en-US" sz="80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x</a:t>
            </a:r>
            <a:r>
              <a:rPr lang="en-US" sz="80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3</a:t>
            </a:r>
          </a:p>
        </p:txBody>
      </p:sp>
      <p:sp>
        <p:nvSpPr>
          <p:cNvPr id="7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810000" y="990600"/>
            <a:ext cx="4355893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PEMDAS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$200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2289123" y="1966210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87446" y="2895600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825646" y="3124200"/>
            <a:ext cx="3429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 smtClean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20</a:t>
            </a:r>
            <a:endParaRPr lang="en-US" sz="15000" dirty="0">
              <a:ln w="12700">
                <a:solidFill>
                  <a:srgbClr val="E650B4"/>
                </a:solidFill>
              </a:ln>
              <a:latin typeface="Arial Black" pitchFamily="34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3810000" y="990600"/>
            <a:ext cx="4355893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PEMDAS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$200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96616" name="Text Box 8"/>
          <p:cNvSpPr txBox="1">
            <a:spLocks noChangeArrowheads="1"/>
          </p:cNvSpPr>
          <p:nvPr/>
        </p:nvSpPr>
        <p:spPr bwMode="auto">
          <a:xfrm>
            <a:off x="1066800" y="2590800"/>
            <a:ext cx="8229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5 </a:t>
            </a:r>
            <a:r>
              <a:rPr lang="en-US" sz="60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+</a:t>
            </a:r>
            <a:r>
              <a:rPr lang="en-US" sz="60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3</a:t>
            </a:r>
            <a:r>
              <a:rPr lang="en-US" sz="6000" b="1" baseline="500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2</a:t>
            </a:r>
            <a:r>
              <a:rPr lang="en-US" sz="60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</a:t>
            </a:r>
            <a:r>
              <a:rPr lang="en-US" sz="6000" dirty="0">
                <a:ln w="12700">
                  <a:solidFill>
                    <a:srgbClr val="E650B4"/>
                  </a:solidFill>
                </a:ln>
                <a:latin typeface="Arial" charset="0"/>
                <a:sym typeface="Symbol" pitchFamily="18" charset="2"/>
              </a:rPr>
              <a:t>x</a:t>
            </a:r>
            <a:r>
              <a:rPr lang="en-US" sz="60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4 </a:t>
            </a:r>
            <a:r>
              <a:rPr lang="en-US" sz="6000" b="1" dirty="0">
                <a:ln w="12700">
                  <a:solidFill>
                    <a:srgbClr val="E650B4"/>
                  </a:solidFill>
                </a:ln>
                <a:latin typeface="Arial" charset="0"/>
                <a:sym typeface="Symbol" pitchFamily="18" charset="2"/>
              </a:rPr>
              <a:t></a:t>
            </a:r>
            <a:r>
              <a:rPr lang="en-US" sz="60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(2 + 4) = </a:t>
            </a:r>
          </a:p>
        </p:txBody>
      </p:sp>
      <p:sp>
        <p:nvSpPr>
          <p:cNvPr id="7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810000" y="990600"/>
            <a:ext cx="4355893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PEMDAS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$300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2289123" y="1966210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87446" y="2895600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819400" y="3124199"/>
            <a:ext cx="2892477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 smtClean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11</a:t>
            </a:r>
            <a:endParaRPr lang="en-US" sz="15000" dirty="0">
              <a:ln w="12700">
                <a:solidFill>
                  <a:srgbClr val="E650B4"/>
                </a:solidFill>
              </a:ln>
              <a:latin typeface="Arial Black" pitchFamily="34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3810000" y="990600"/>
            <a:ext cx="4355893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PEMDAS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$300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3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914400" cy="838200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189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2587" name="WordArt 11"/>
          <p:cNvSpPr>
            <a:spLocks noChangeArrowheads="1" noChangeShapeType="1" noTextEdit="1"/>
          </p:cNvSpPr>
          <p:nvPr/>
        </p:nvSpPr>
        <p:spPr bwMode="auto">
          <a:xfrm>
            <a:off x="6934200" y="430967"/>
            <a:ext cx="990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2" name="WordArt 11"/>
          <p:cNvSpPr>
            <a:spLocks noChangeArrowheads="1" noChangeShapeType="1" noTextEdit="1"/>
          </p:cNvSpPr>
          <p:nvPr/>
        </p:nvSpPr>
        <p:spPr bwMode="auto">
          <a:xfrm>
            <a:off x="1492770" y="414728"/>
            <a:ext cx="990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3" name="WordArt 11"/>
          <p:cNvSpPr>
            <a:spLocks noChangeArrowheads="1" noChangeShapeType="1" noTextEdit="1"/>
          </p:cNvSpPr>
          <p:nvPr/>
        </p:nvSpPr>
        <p:spPr bwMode="auto">
          <a:xfrm>
            <a:off x="6096000" y="4502046"/>
            <a:ext cx="990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4" name="WordArt 11"/>
          <p:cNvSpPr>
            <a:spLocks noChangeArrowheads="1" noChangeShapeType="1" noTextEdit="1"/>
          </p:cNvSpPr>
          <p:nvPr/>
        </p:nvSpPr>
        <p:spPr bwMode="auto">
          <a:xfrm>
            <a:off x="1295400" y="4495800"/>
            <a:ext cx="990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5" name="WordArt 11"/>
          <p:cNvSpPr>
            <a:spLocks noChangeArrowheads="1" noChangeShapeType="1" noTextEdit="1"/>
          </p:cNvSpPr>
          <p:nvPr/>
        </p:nvSpPr>
        <p:spPr bwMode="auto">
          <a:xfrm>
            <a:off x="5089785" y="382874"/>
            <a:ext cx="7620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6" name="WordArt 11"/>
          <p:cNvSpPr>
            <a:spLocks noChangeArrowheads="1" noChangeShapeType="1" noTextEdit="1"/>
          </p:cNvSpPr>
          <p:nvPr/>
        </p:nvSpPr>
        <p:spPr bwMode="auto">
          <a:xfrm>
            <a:off x="3045501" y="5593830"/>
            <a:ext cx="685800" cy="8431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3248493" y="989117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AutoShape 7"/>
          <p:cNvSpPr>
            <a:spLocks noChangeArrowheads="1"/>
          </p:cNvSpPr>
          <p:nvPr/>
        </p:nvSpPr>
        <p:spPr bwMode="auto">
          <a:xfrm>
            <a:off x="7696200" y="4312953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AutoShape 7"/>
          <p:cNvSpPr>
            <a:spLocks noChangeArrowheads="1"/>
          </p:cNvSpPr>
          <p:nvPr/>
        </p:nvSpPr>
        <p:spPr bwMode="auto">
          <a:xfrm>
            <a:off x="4393992" y="4695435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WordArt 9"/>
          <p:cNvSpPr>
            <a:spLocks noChangeArrowheads="1" noChangeShapeType="1" noTextEdit="1"/>
          </p:cNvSpPr>
          <p:nvPr/>
        </p:nvSpPr>
        <p:spPr bwMode="auto">
          <a:xfrm>
            <a:off x="533400" y="2231037"/>
            <a:ext cx="8077200" cy="19599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833">
                      <a:schemeClr val="bg1"/>
                    </a:gs>
                    <a:gs pos="51000">
                      <a:schemeClr val="accent6">
                        <a:lumMod val="75000"/>
                      </a:schemeClr>
                    </a:gs>
                    <a:gs pos="61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Daily Double</a:t>
            </a:r>
            <a:endParaRPr lang="en-US" sz="3600" kern="10" dirty="0">
              <a:ln w="38100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833">
                    <a:schemeClr val="bg1"/>
                  </a:gs>
                  <a:gs pos="51000">
                    <a:schemeClr val="accent6">
                      <a:lumMod val="75000"/>
                    </a:schemeClr>
                  </a:gs>
                  <a:gs pos="61000">
                    <a:srgbClr val="FF66CC"/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chemeClr val="bg1">
                    <a:alpha val="80000"/>
                  </a:scheme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ilydou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2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2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25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2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7" grpId="0"/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  <p:bldP spid="19" grpId="0" animBg="1"/>
      <p:bldP spid="2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00711" name="Text Box 7"/>
          <p:cNvSpPr txBox="1">
            <a:spLocks noChangeArrowheads="1"/>
          </p:cNvSpPr>
          <p:nvPr/>
        </p:nvSpPr>
        <p:spPr bwMode="auto">
          <a:xfrm>
            <a:off x="1588957" y="3276599"/>
            <a:ext cx="6096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600" b="1" dirty="0">
                <a:latin typeface="Arial" charset="0"/>
              </a:rPr>
              <a:t> </a:t>
            </a:r>
            <a:r>
              <a:rPr lang="en-US" sz="80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4</a:t>
            </a:r>
            <a:r>
              <a:rPr lang="en-US" sz="8000" b="1" baseline="500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2</a:t>
            </a:r>
            <a:r>
              <a:rPr lang="en-US" sz="80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</a:t>
            </a:r>
            <a:r>
              <a:rPr lang="en-US" sz="8000" dirty="0">
                <a:ln w="12700">
                  <a:solidFill>
                    <a:srgbClr val="E650B4"/>
                  </a:solidFill>
                </a:ln>
                <a:latin typeface="Arial" charset="0"/>
                <a:sym typeface="Symbol" pitchFamily="18" charset="2"/>
              </a:rPr>
              <a:t>– </a:t>
            </a:r>
            <a:r>
              <a:rPr lang="en-US" sz="8000" b="1" dirty="0">
                <a:ln w="12700">
                  <a:solidFill>
                    <a:srgbClr val="E650B4"/>
                  </a:solidFill>
                </a:ln>
                <a:latin typeface="Arial" charset="0"/>
                <a:sym typeface="Symbol" pitchFamily="18" charset="2"/>
              </a:rPr>
              <a:t>5 x 3</a:t>
            </a:r>
            <a:r>
              <a:rPr lang="en-US" sz="80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=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E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$200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8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1987446" y="1828800"/>
            <a:ext cx="5105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Daily Double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1987446" y="2776928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007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007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007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11" grpId="0"/>
      <p:bldP spid="1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0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418945" y="890665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>
                <a:latin typeface="Arial Black" pitchFamily="34" charset="0"/>
              </a:rPr>
              <a:t>E</a:t>
            </a:r>
            <a:r>
              <a:rPr lang="en-US" sz="3200" dirty="0" smtClean="0">
                <a:latin typeface="Arial Black" pitchFamily="34" charset="0"/>
              </a:rPr>
              <a:t>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$200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3352800" y="3680948"/>
            <a:ext cx="35814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 smtClean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1</a:t>
            </a:r>
            <a:endParaRPr lang="en-US" sz="15000" dirty="0">
              <a:ln w="12700">
                <a:solidFill>
                  <a:srgbClr val="E650B4"/>
                </a:solidFill>
              </a:ln>
              <a:latin typeface="Arial Black" pitchFamily="34" charset="0"/>
            </a:endParaRPr>
          </a:p>
        </p:txBody>
      </p:sp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2454015" y="2696028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095500" y="3710928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1919054" y="1683584"/>
            <a:ext cx="5472346" cy="8923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Daily </a:t>
            </a:r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Double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25" name="AutoShape 7"/>
          <p:cNvSpPr>
            <a:spLocks noChangeArrowheads="1"/>
          </p:cNvSpPr>
          <p:nvPr/>
        </p:nvSpPr>
        <p:spPr bwMode="auto">
          <a:xfrm>
            <a:off x="6934200" y="2575965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AutoShape 7"/>
          <p:cNvSpPr>
            <a:spLocks noChangeArrowheads="1"/>
          </p:cNvSpPr>
          <p:nvPr/>
        </p:nvSpPr>
        <p:spPr bwMode="auto">
          <a:xfrm>
            <a:off x="1181100" y="2575966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AutoShape 7"/>
          <p:cNvSpPr>
            <a:spLocks noChangeArrowheads="1"/>
          </p:cNvSpPr>
          <p:nvPr/>
        </p:nvSpPr>
        <p:spPr bwMode="auto">
          <a:xfrm>
            <a:off x="3429000" y="706727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utoUpdateAnimBg="0"/>
      <p:bldP spid="19" grpId="0"/>
      <p:bldP spid="22" grpId="0"/>
      <p:bldP spid="25" grpId="0" animBg="1"/>
      <p:bldP spid="2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6077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P </a:t>
            </a:r>
            <a:r>
              <a:rPr lang="en-US" sz="3200" dirty="0">
                <a:latin typeface="Arial Black" pitchFamily="34" charset="0"/>
              </a:rPr>
              <a:t>for $</a:t>
            </a:r>
            <a:r>
              <a:rPr lang="en-US" sz="3200" dirty="0" smtClean="0">
                <a:latin typeface="Arial Black" pitchFamily="34" charset="0"/>
              </a:rPr>
              <a:t>100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2289123" y="1966210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987446" y="2895600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3657600" y="3124200"/>
            <a:ext cx="15240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6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07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0772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914400" cy="838200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189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WordArt 11"/>
          <p:cNvSpPr>
            <a:spLocks noChangeArrowheads="1" noChangeShapeType="1" noTextEdit="1"/>
          </p:cNvSpPr>
          <p:nvPr/>
        </p:nvSpPr>
        <p:spPr bwMode="auto">
          <a:xfrm>
            <a:off x="6934200" y="430967"/>
            <a:ext cx="990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2" name="WordArt 11"/>
          <p:cNvSpPr>
            <a:spLocks noChangeArrowheads="1" noChangeShapeType="1" noTextEdit="1"/>
          </p:cNvSpPr>
          <p:nvPr/>
        </p:nvSpPr>
        <p:spPr bwMode="auto">
          <a:xfrm>
            <a:off x="1492770" y="414728"/>
            <a:ext cx="990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3" name="WordArt 11"/>
          <p:cNvSpPr>
            <a:spLocks noChangeArrowheads="1" noChangeShapeType="1" noTextEdit="1"/>
          </p:cNvSpPr>
          <p:nvPr/>
        </p:nvSpPr>
        <p:spPr bwMode="auto">
          <a:xfrm>
            <a:off x="6096000" y="4502046"/>
            <a:ext cx="990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4" name="WordArt 11"/>
          <p:cNvSpPr>
            <a:spLocks noChangeArrowheads="1" noChangeShapeType="1" noTextEdit="1"/>
          </p:cNvSpPr>
          <p:nvPr/>
        </p:nvSpPr>
        <p:spPr bwMode="auto">
          <a:xfrm>
            <a:off x="1295400" y="4495800"/>
            <a:ext cx="990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5" name="WordArt 11"/>
          <p:cNvSpPr>
            <a:spLocks noChangeArrowheads="1" noChangeShapeType="1" noTextEdit="1"/>
          </p:cNvSpPr>
          <p:nvPr/>
        </p:nvSpPr>
        <p:spPr bwMode="auto">
          <a:xfrm>
            <a:off x="5089785" y="382874"/>
            <a:ext cx="7620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6" name="WordArt 11"/>
          <p:cNvSpPr>
            <a:spLocks noChangeArrowheads="1" noChangeShapeType="1" noTextEdit="1"/>
          </p:cNvSpPr>
          <p:nvPr/>
        </p:nvSpPr>
        <p:spPr bwMode="auto">
          <a:xfrm>
            <a:off x="3045501" y="5593830"/>
            <a:ext cx="685800" cy="8431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3248493" y="989117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AutoShape 7"/>
          <p:cNvSpPr>
            <a:spLocks noChangeArrowheads="1"/>
          </p:cNvSpPr>
          <p:nvPr/>
        </p:nvSpPr>
        <p:spPr bwMode="auto">
          <a:xfrm>
            <a:off x="7696200" y="4312953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AutoShape 7"/>
          <p:cNvSpPr>
            <a:spLocks noChangeArrowheads="1"/>
          </p:cNvSpPr>
          <p:nvPr/>
        </p:nvSpPr>
        <p:spPr bwMode="auto">
          <a:xfrm>
            <a:off x="4393992" y="4695435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WordArt 9"/>
          <p:cNvSpPr>
            <a:spLocks noChangeArrowheads="1" noChangeShapeType="1" noTextEdit="1"/>
          </p:cNvSpPr>
          <p:nvPr/>
        </p:nvSpPr>
        <p:spPr bwMode="auto">
          <a:xfrm>
            <a:off x="533400" y="2231037"/>
            <a:ext cx="8077200" cy="19599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833">
                      <a:schemeClr val="bg1"/>
                    </a:gs>
                    <a:gs pos="51000">
                      <a:schemeClr val="accent6">
                        <a:lumMod val="75000"/>
                      </a:schemeClr>
                    </a:gs>
                    <a:gs pos="61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Daily Double</a:t>
            </a:r>
            <a:endParaRPr lang="en-US" sz="3600" kern="10" dirty="0">
              <a:ln w="38100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833">
                    <a:schemeClr val="bg1"/>
                  </a:gs>
                  <a:gs pos="51000">
                    <a:schemeClr val="accent6">
                      <a:lumMod val="75000"/>
                    </a:schemeClr>
                  </a:gs>
                  <a:gs pos="61000">
                    <a:srgbClr val="FF66CC"/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chemeClr val="bg1">
                    <a:alpha val="80000"/>
                  </a:scheme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ilydou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  <p:bldP spid="19" grpId="0" animBg="1"/>
      <p:bldP spid="2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03784" name="Text Box 8"/>
          <p:cNvSpPr txBox="1">
            <a:spLocks noChangeArrowheads="1"/>
          </p:cNvSpPr>
          <p:nvPr/>
        </p:nvSpPr>
        <p:spPr bwMode="auto">
          <a:xfrm>
            <a:off x="1295400" y="3276600"/>
            <a:ext cx="8839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54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4</a:t>
            </a:r>
            <a:r>
              <a:rPr lang="en-US" sz="5400" b="1" baseline="500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3</a:t>
            </a:r>
            <a:r>
              <a:rPr lang="en-US" sz="54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– 84 </a:t>
            </a:r>
            <a:r>
              <a:rPr lang="en-US" sz="5400" b="1" dirty="0">
                <a:ln w="12700">
                  <a:solidFill>
                    <a:srgbClr val="E650B4"/>
                  </a:solidFill>
                </a:ln>
                <a:latin typeface="Arial" charset="0"/>
                <a:sym typeface="Symbol" pitchFamily="18" charset="2"/>
              </a:rPr>
              <a:t></a:t>
            </a:r>
            <a:r>
              <a:rPr lang="en-US" sz="54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12 + (6 </a:t>
            </a:r>
            <a:r>
              <a:rPr lang="en-US" sz="54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x</a:t>
            </a:r>
            <a:r>
              <a:rPr lang="en-US" sz="54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3) = </a:t>
            </a:r>
          </a:p>
        </p:txBody>
      </p:sp>
      <p:sp>
        <p:nvSpPr>
          <p:cNvPr id="8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3810000" y="990600"/>
            <a:ext cx="4355893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PEMDAS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$400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1987446" y="1828800"/>
            <a:ext cx="5105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Daily Double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1987446" y="2776928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37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37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37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84" grpId="0"/>
      <p:bldP spid="1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0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2857500" y="3753400"/>
            <a:ext cx="35814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 smtClean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75</a:t>
            </a:r>
            <a:endParaRPr lang="en-US" sz="15000" dirty="0">
              <a:ln w="12700">
                <a:solidFill>
                  <a:srgbClr val="E650B4"/>
                </a:solidFill>
              </a:ln>
              <a:latin typeface="Arial Black" pitchFamily="34" charset="0"/>
            </a:endParaRPr>
          </a:p>
        </p:txBody>
      </p:sp>
      <p:sp>
        <p:nvSpPr>
          <p:cNvPr id="19" name="WordArt 5"/>
          <p:cNvSpPr>
            <a:spLocks noChangeArrowheads="1" noChangeShapeType="1" noTextEdit="1"/>
          </p:cNvSpPr>
          <p:nvPr/>
        </p:nvSpPr>
        <p:spPr bwMode="auto">
          <a:xfrm>
            <a:off x="2454015" y="2696028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095500" y="3710928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1919054" y="1683584"/>
            <a:ext cx="5472346" cy="8923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Daily </a:t>
            </a:r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Double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3820610" y="878543"/>
            <a:ext cx="4355893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PEMDAS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$400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26" name="AutoShape 7"/>
          <p:cNvSpPr>
            <a:spLocks noChangeArrowheads="1"/>
          </p:cNvSpPr>
          <p:nvPr/>
        </p:nvSpPr>
        <p:spPr bwMode="auto">
          <a:xfrm>
            <a:off x="6934200" y="2575965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AutoShape 7"/>
          <p:cNvSpPr>
            <a:spLocks noChangeArrowheads="1"/>
          </p:cNvSpPr>
          <p:nvPr/>
        </p:nvSpPr>
        <p:spPr bwMode="auto">
          <a:xfrm>
            <a:off x="1181100" y="2575966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AutoShape 7"/>
          <p:cNvSpPr>
            <a:spLocks noChangeArrowheads="1"/>
          </p:cNvSpPr>
          <p:nvPr/>
        </p:nvSpPr>
        <p:spPr bwMode="auto">
          <a:xfrm>
            <a:off x="3429000" y="706727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utoUpdateAnimBg="0"/>
      <p:bldP spid="19" grpId="0"/>
      <p:bldP spid="22" grpId="0"/>
      <p:bldP spid="26" grpId="0" animBg="1"/>
      <p:bldP spid="27" grpId="0" animBg="1"/>
      <p:bldP spid="2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914400" cy="838200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189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WordArt 11"/>
          <p:cNvSpPr>
            <a:spLocks noChangeArrowheads="1" noChangeShapeType="1" noTextEdit="1"/>
          </p:cNvSpPr>
          <p:nvPr/>
        </p:nvSpPr>
        <p:spPr bwMode="auto">
          <a:xfrm>
            <a:off x="6934200" y="430967"/>
            <a:ext cx="990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1" name="WordArt 11"/>
          <p:cNvSpPr>
            <a:spLocks noChangeArrowheads="1" noChangeShapeType="1" noTextEdit="1"/>
          </p:cNvSpPr>
          <p:nvPr/>
        </p:nvSpPr>
        <p:spPr bwMode="auto">
          <a:xfrm>
            <a:off x="1492770" y="414728"/>
            <a:ext cx="990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2" name="WordArt 11"/>
          <p:cNvSpPr>
            <a:spLocks noChangeArrowheads="1" noChangeShapeType="1" noTextEdit="1"/>
          </p:cNvSpPr>
          <p:nvPr/>
        </p:nvSpPr>
        <p:spPr bwMode="auto">
          <a:xfrm>
            <a:off x="6096000" y="4502046"/>
            <a:ext cx="990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3" name="WordArt 11"/>
          <p:cNvSpPr>
            <a:spLocks noChangeArrowheads="1" noChangeShapeType="1" noTextEdit="1"/>
          </p:cNvSpPr>
          <p:nvPr/>
        </p:nvSpPr>
        <p:spPr bwMode="auto">
          <a:xfrm>
            <a:off x="1295400" y="4495800"/>
            <a:ext cx="9906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4" name="WordArt 11"/>
          <p:cNvSpPr>
            <a:spLocks noChangeArrowheads="1" noChangeShapeType="1" noTextEdit="1"/>
          </p:cNvSpPr>
          <p:nvPr/>
        </p:nvSpPr>
        <p:spPr bwMode="auto">
          <a:xfrm>
            <a:off x="5089785" y="382874"/>
            <a:ext cx="7620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5" name="WordArt 11"/>
          <p:cNvSpPr>
            <a:spLocks noChangeArrowheads="1" noChangeShapeType="1" noTextEdit="1"/>
          </p:cNvSpPr>
          <p:nvPr/>
        </p:nvSpPr>
        <p:spPr bwMode="auto">
          <a:xfrm>
            <a:off x="3045501" y="5593830"/>
            <a:ext cx="685800" cy="8431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3248493" y="989117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7696200" y="4312953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AutoShape 7"/>
          <p:cNvSpPr>
            <a:spLocks noChangeArrowheads="1"/>
          </p:cNvSpPr>
          <p:nvPr/>
        </p:nvSpPr>
        <p:spPr bwMode="auto">
          <a:xfrm>
            <a:off x="4393992" y="4695435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WordArt 9"/>
          <p:cNvSpPr>
            <a:spLocks noChangeArrowheads="1" noChangeShapeType="1" noTextEdit="1"/>
          </p:cNvSpPr>
          <p:nvPr/>
        </p:nvSpPr>
        <p:spPr bwMode="auto">
          <a:xfrm>
            <a:off x="533400" y="2231037"/>
            <a:ext cx="8077200" cy="19599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833">
                      <a:schemeClr val="bg1"/>
                    </a:gs>
                    <a:gs pos="51000">
                      <a:schemeClr val="accent6">
                        <a:lumMod val="75000"/>
                      </a:schemeClr>
                    </a:gs>
                    <a:gs pos="61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Daily Double</a:t>
            </a:r>
            <a:endParaRPr lang="en-US" sz="3600" kern="10" dirty="0">
              <a:ln w="38100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833">
                    <a:schemeClr val="bg1"/>
                  </a:gs>
                  <a:gs pos="51000">
                    <a:schemeClr val="accent6">
                      <a:lumMod val="75000"/>
                    </a:schemeClr>
                  </a:gs>
                  <a:gs pos="61000">
                    <a:srgbClr val="FF66CC"/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chemeClr val="bg1">
                    <a:alpha val="80000"/>
                  </a:scheme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ilydou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08902" name="Text Box 6"/>
          <p:cNvSpPr txBox="1">
            <a:spLocks noChangeArrowheads="1"/>
          </p:cNvSpPr>
          <p:nvPr/>
        </p:nvSpPr>
        <p:spPr bwMode="auto">
          <a:xfrm>
            <a:off x="1219200" y="3374987"/>
            <a:ext cx="79248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6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(3 +12) – (4 + 2) =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P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$300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8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1987446" y="1828800"/>
            <a:ext cx="51054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Daily Double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1987446" y="2776928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2" grpId="0"/>
      <p:bldP spid="1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429000" y="3753398"/>
            <a:ext cx="35814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 smtClean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9</a:t>
            </a:r>
            <a:endParaRPr lang="en-US" sz="15000" dirty="0">
              <a:ln w="12700">
                <a:solidFill>
                  <a:srgbClr val="E650B4"/>
                </a:solidFill>
              </a:ln>
              <a:latin typeface="Arial Black" pitchFamily="34" charset="0"/>
            </a:endParaRPr>
          </a:p>
        </p:txBody>
      </p:sp>
      <p:sp>
        <p:nvSpPr>
          <p:cNvPr id="10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358984" y="890665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P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$300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2454015" y="2696028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095500" y="3710928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6934200" y="2575965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1919054" y="1683584"/>
            <a:ext cx="5472346" cy="8923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Daily </a:t>
            </a:r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Double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1181100" y="2575966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3429000" y="706727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12" grpId="0"/>
      <p:bldP spid="14" grpId="0" animBg="1"/>
      <p:bldP spid="15" grpId="0"/>
      <p:bldP spid="16" grpId="0" animBg="1"/>
      <p:bldP spid="1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696200" y="5562600"/>
            <a:ext cx="914400" cy="838200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189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WordArt 9"/>
          <p:cNvSpPr>
            <a:spLocks noChangeArrowheads="1" noChangeShapeType="1" noTextEdit="1"/>
          </p:cNvSpPr>
          <p:nvPr/>
        </p:nvSpPr>
        <p:spPr bwMode="auto">
          <a:xfrm>
            <a:off x="990600" y="2231037"/>
            <a:ext cx="7162800" cy="19599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833">
                      <a:schemeClr val="bg1"/>
                    </a:gs>
                    <a:gs pos="51000">
                      <a:schemeClr val="accent6">
                        <a:lumMod val="75000"/>
                      </a:schemeClr>
                    </a:gs>
                    <a:gs pos="61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Final Jeopardy</a:t>
            </a:r>
            <a:endParaRPr lang="en-US" sz="3600" kern="10" dirty="0">
              <a:ln w="38100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833">
                    <a:schemeClr val="bg1"/>
                  </a:gs>
                  <a:gs pos="51000">
                    <a:schemeClr val="accent6">
                      <a:lumMod val="75000"/>
                    </a:schemeClr>
                  </a:gs>
                  <a:gs pos="61000">
                    <a:srgbClr val="FF66CC"/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chemeClr val="bg1">
                    <a:alpha val="80000"/>
                  </a:schemeClr>
                </a:outerShdw>
              </a:effectLst>
              <a:latin typeface="Impact"/>
            </a:endParaRPr>
          </a:p>
        </p:txBody>
      </p:sp>
      <p:sp>
        <p:nvSpPr>
          <p:cNvPr id="8" name="WordArt 11"/>
          <p:cNvSpPr>
            <a:spLocks noChangeArrowheads="1" noChangeShapeType="1" noTextEdit="1"/>
          </p:cNvSpPr>
          <p:nvPr/>
        </p:nvSpPr>
        <p:spPr bwMode="auto">
          <a:xfrm>
            <a:off x="838200" y="1056494"/>
            <a:ext cx="793230" cy="806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1" name="WordArt 11"/>
          <p:cNvSpPr>
            <a:spLocks noChangeArrowheads="1" noChangeShapeType="1" noTextEdit="1"/>
          </p:cNvSpPr>
          <p:nvPr/>
        </p:nvSpPr>
        <p:spPr bwMode="auto">
          <a:xfrm>
            <a:off x="3631992" y="1040567"/>
            <a:ext cx="7620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2227289" y="970379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WordArt 11"/>
          <p:cNvSpPr>
            <a:spLocks noChangeArrowheads="1" noChangeShapeType="1" noTextEdit="1"/>
          </p:cNvSpPr>
          <p:nvPr/>
        </p:nvSpPr>
        <p:spPr bwMode="auto">
          <a:xfrm>
            <a:off x="6206552" y="1077026"/>
            <a:ext cx="7620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7391400" y="1016365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AutoShape 7"/>
          <p:cNvSpPr>
            <a:spLocks noChangeArrowheads="1"/>
          </p:cNvSpPr>
          <p:nvPr/>
        </p:nvSpPr>
        <p:spPr bwMode="auto">
          <a:xfrm>
            <a:off x="4954249" y="1159238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WordArt 11"/>
          <p:cNvSpPr>
            <a:spLocks noChangeArrowheads="1" noChangeShapeType="1" noTextEdit="1"/>
          </p:cNvSpPr>
          <p:nvPr/>
        </p:nvSpPr>
        <p:spPr bwMode="auto">
          <a:xfrm>
            <a:off x="841948" y="4469256"/>
            <a:ext cx="793230" cy="806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20" name="WordArt 11"/>
          <p:cNvSpPr>
            <a:spLocks noChangeArrowheads="1" noChangeShapeType="1" noTextEdit="1"/>
          </p:cNvSpPr>
          <p:nvPr/>
        </p:nvSpPr>
        <p:spPr bwMode="auto">
          <a:xfrm>
            <a:off x="3635740" y="4453329"/>
            <a:ext cx="7620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21" name="AutoShape 7"/>
          <p:cNvSpPr>
            <a:spLocks noChangeArrowheads="1"/>
          </p:cNvSpPr>
          <p:nvPr/>
        </p:nvSpPr>
        <p:spPr bwMode="auto">
          <a:xfrm>
            <a:off x="2231037" y="4383141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WordArt 11"/>
          <p:cNvSpPr>
            <a:spLocks noChangeArrowheads="1" noChangeShapeType="1" noTextEdit="1"/>
          </p:cNvSpPr>
          <p:nvPr/>
        </p:nvSpPr>
        <p:spPr bwMode="auto">
          <a:xfrm>
            <a:off x="6210300" y="4489788"/>
            <a:ext cx="7620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23" name="AutoShape 7"/>
          <p:cNvSpPr>
            <a:spLocks noChangeArrowheads="1"/>
          </p:cNvSpPr>
          <p:nvPr/>
        </p:nvSpPr>
        <p:spPr bwMode="auto">
          <a:xfrm>
            <a:off x="7395148" y="4429127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AutoShape 7"/>
          <p:cNvSpPr>
            <a:spLocks noChangeArrowheads="1"/>
          </p:cNvSpPr>
          <p:nvPr/>
        </p:nvSpPr>
        <p:spPr bwMode="auto">
          <a:xfrm>
            <a:off x="4957997" y="4572000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WordArt 11"/>
          <p:cNvSpPr>
            <a:spLocks noChangeArrowheads="1" noChangeShapeType="1" noTextEdit="1"/>
          </p:cNvSpPr>
          <p:nvPr/>
        </p:nvSpPr>
        <p:spPr bwMode="auto">
          <a:xfrm>
            <a:off x="8229600" y="2791919"/>
            <a:ext cx="7620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  <p:sp>
        <p:nvSpPr>
          <p:cNvPr id="26" name="WordArt 11"/>
          <p:cNvSpPr>
            <a:spLocks noChangeArrowheads="1" noChangeShapeType="1" noTextEdit="1"/>
          </p:cNvSpPr>
          <p:nvPr/>
        </p:nvSpPr>
        <p:spPr bwMode="auto">
          <a:xfrm>
            <a:off x="76200" y="2813156"/>
            <a:ext cx="7620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rgbClr val="FF66CC"/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1">
                      <a:alpha val="80000"/>
                    </a:schemeClr>
                  </a:outerShdw>
                </a:effectLst>
                <a:latin typeface="Impact"/>
              </a:rPr>
              <a:t>$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ailydou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/>
      <p:bldP spid="13" grpId="0" animBg="1"/>
      <p:bldP spid="16" grpId="0"/>
      <p:bldP spid="17" grpId="0" animBg="1"/>
      <p:bldP spid="18" grpId="0" animBg="1"/>
      <p:bldP spid="19" grpId="0"/>
      <p:bldP spid="20" grpId="0"/>
      <p:bldP spid="21" grpId="0" animBg="1"/>
      <p:bldP spid="22" grpId="0"/>
      <p:bldP spid="23" grpId="0" animBg="1"/>
      <p:bldP spid="24" grpId="0" animBg="1"/>
      <p:bldP spid="25" grpId="0"/>
      <p:bldP spid="2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3400" y="381000"/>
            <a:ext cx="8153400" cy="6172199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205831" name="Text Box 7"/>
          <p:cNvSpPr txBox="1">
            <a:spLocks noChangeArrowheads="1"/>
          </p:cNvSpPr>
          <p:nvPr/>
        </p:nvSpPr>
        <p:spPr bwMode="auto">
          <a:xfrm>
            <a:off x="764498" y="3467099"/>
            <a:ext cx="8839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43 + (97 – 3</a:t>
            </a:r>
            <a:r>
              <a:rPr lang="en-US" sz="4800" b="1" baseline="500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4</a:t>
            </a:r>
            <a:r>
              <a:rPr lang="en-US" sz="48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) </a:t>
            </a:r>
            <a:r>
              <a:rPr lang="en-US" sz="4800" b="1" dirty="0">
                <a:ln w="12700">
                  <a:solidFill>
                    <a:srgbClr val="E650B4"/>
                  </a:solidFill>
                </a:ln>
                <a:latin typeface="Arial" charset="0"/>
                <a:sym typeface="Symbol" pitchFamily="18" charset="2"/>
              </a:rPr>
              <a:t> 2</a:t>
            </a:r>
            <a:r>
              <a:rPr lang="en-US" sz="4800" b="1" baseline="50000" dirty="0">
                <a:ln w="12700">
                  <a:solidFill>
                    <a:srgbClr val="E650B4"/>
                  </a:solidFill>
                </a:ln>
                <a:latin typeface="Arial" charset="0"/>
                <a:sym typeface="Symbol" pitchFamily="18" charset="2"/>
              </a:rPr>
              <a:t>2</a:t>
            </a:r>
            <a:r>
              <a:rPr lang="en-US" sz="48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– 5 </a:t>
            </a:r>
            <a:r>
              <a:rPr lang="en-US" sz="48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x</a:t>
            </a:r>
            <a:r>
              <a:rPr lang="en-US" sz="48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6 =</a:t>
            </a:r>
            <a:r>
              <a:rPr lang="en-US" sz="54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486400" y="669481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$1,000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8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644272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1447800" y="1600200"/>
            <a:ext cx="63246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Final Jeopardy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447800" y="2776928"/>
            <a:ext cx="60198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05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31" grpId="0" autoUpdateAnimBg="0"/>
      <p:bldP spid="11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857500" y="3753400"/>
            <a:ext cx="35814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 smtClean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17</a:t>
            </a:r>
            <a:endParaRPr lang="en-US" sz="15000" dirty="0">
              <a:ln w="12700">
                <a:solidFill>
                  <a:srgbClr val="E650B4"/>
                </a:solidFill>
              </a:ln>
              <a:latin typeface="Arial Black" pitchFamily="34" charset="0"/>
            </a:endParaRPr>
          </a:p>
        </p:txBody>
      </p:sp>
      <p:sp>
        <p:nvSpPr>
          <p:cNvPr id="9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817401" y="4953728"/>
            <a:ext cx="964992" cy="837472"/>
          </a:xfrm>
          <a:prstGeom prst="actionButtonForwardNex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358984" y="890665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$1,000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2454015" y="2696028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095500" y="3710928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1919054" y="1683584"/>
            <a:ext cx="5675338" cy="8923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Final Jeopardy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9" name="AutoShape 7"/>
          <p:cNvSpPr>
            <a:spLocks noChangeArrowheads="1"/>
          </p:cNvSpPr>
          <p:nvPr/>
        </p:nvSpPr>
        <p:spPr bwMode="auto">
          <a:xfrm>
            <a:off x="6934200" y="2575965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AutoShape 7"/>
          <p:cNvSpPr>
            <a:spLocks noChangeArrowheads="1"/>
          </p:cNvSpPr>
          <p:nvPr/>
        </p:nvSpPr>
        <p:spPr bwMode="auto">
          <a:xfrm>
            <a:off x="1181100" y="2575966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AutoShape 7"/>
          <p:cNvSpPr>
            <a:spLocks noChangeArrowheads="1"/>
          </p:cNvSpPr>
          <p:nvPr/>
        </p:nvSpPr>
        <p:spPr bwMode="auto">
          <a:xfrm>
            <a:off x="3429000" y="706727"/>
            <a:ext cx="914400" cy="792447"/>
          </a:xfrm>
          <a:prstGeom prst="star5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11" grpId="0"/>
      <p:bldP spid="14" grpId="0"/>
      <p:bldP spid="19" grpId="0" animBg="1"/>
      <p:bldP spid="20" grpId="0" animBg="1"/>
      <p:bldP spid="21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53607" name="Text Box 7"/>
          <p:cNvSpPr txBox="1">
            <a:spLocks noChangeArrowheads="1"/>
          </p:cNvSpPr>
          <p:nvPr/>
        </p:nvSpPr>
        <p:spPr bwMode="auto">
          <a:xfrm>
            <a:off x="990600" y="2438400"/>
            <a:ext cx="7315200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6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Add up the total amount of money you won!!!</a:t>
            </a:r>
          </a:p>
        </p:txBody>
      </p:sp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1919054" y="1237393"/>
            <a:ext cx="5675338" cy="8923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Good Job!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5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7" grpId="0" autoUpdateAnimBg="0"/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61797" name="Text Box 5"/>
          <p:cNvSpPr txBox="1">
            <a:spLocks noChangeArrowheads="1"/>
          </p:cNvSpPr>
          <p:nvPr/>
        </p:nvSpPr>
        <p:spPr bwMode="auto">
          <a:xfrm>
            <a:off x="1447800" y="2590800"/>
            <a:ext cx="6705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48 </a:t>
            </a:r>
            <a:r>
              <a:rPr lang="en-US" sz="8000" b="1" dirty="0">
                <a:ln w="12700">
                  <a:solidFill>
                    <a:srgbClr val="E650B4"/>
                  </a:solidFill>
                </a:ln>
                <a:latin typeface="Arial" charset="0"/>
                <a:sym typeface="Symbol" pitchFamily="18" charset="2"/>
              </a:rPr>
              <a:t></a:t>
            </a:r>
            <a:r>
              <a:rPr lang="en-US" sz="80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(6 </a:t>
            </a:r>
            <a:r>
              <a:rPr lang="en-US" sz="80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x</a:t>
            </a:r>
            <a:r>
              <a:rPr lang="en-US" sz="80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2) =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P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$200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7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P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$200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2289123" y="1966210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87446" y="2895600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657600" y="3124200"/>
            <a:ext cx="15240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 smtClean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4</a:t>
            </a:r>
            <a:endParaRPr lang="en-US" sz="15000" dirty="0">
              <a:ln w="12700">
                <a:solidFill>
                  <a:srgbClr val="E650B4"/>
                </a:solidFill>
              </a:ln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65893" name="Text Box 5"/>
          <p:cNvSpPr txBox="1">
            <a:spLocks noChangeArrowheads="1"/>
          </p:cNvSpPr>
          <p:nvPr/>
        </p:nvSpPr>
        <p:spPr bwMode="auto">
          <a:xfrm>
            <a:off x="958122" y="2799806"/>
            <a:ext cx="7239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2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12 </a:t>
            </a:r>
            <a:r>
              <a:rPr lang="en-US" sz="72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x</a:t>
            </a:r>
            <a:r>
              <a:rPr lang="en-US" sz="72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5 </a:t>
            </a:r>
            <a:r>
              <a:rPr lang="en-US" sz="7200" b="1" dirty="0">
                <a:ln w="12700">
                  <a:solidFill>
                    <a:srgbClr val="E650B4"/>
                  </a:solidFill>
                </a:ln>
                <a:latin typeface="Arial" charset="0"/>
                <a:sym typeface="Symbol" pitchFamily="18" charset="2"/>
              </a:rPr>
              <a:t></a:t>
            </a:r>
            <a:r>
              <a:rPr lang="en-US" sz="72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(5 </a:t>
            </a:r>
            <a:r>
              <a:rPr lang="en-US" sz="72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x</a:t>
            </a:r>
            <a:r>
              <a:rPr lang="en-US" sz="72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2) =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P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$400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7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609600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22892" y="4724400"/>
            <a:ext cx="1143000" cy="1066800"/>
          </a:xfrm>
          <a:prstGeom prst="actionButtonHome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P </a:t>
            </a:r>
            <a:r>
              <a:rPr lang="en-US" sz="3200" dirty="0">
                <a:latin typeface="Arial Black" pitchFamily="34" charset="0"/>
              </a:rPr>
              <a:t>for </a:t>
            </a:r>
            <a:r>
              <a:rPr lang="en-US" sz="3200" dirty="0" smtClean="0">
                <a:latin typeface="Arial Black" pitchFamily="34" charset="0"/>
              </a:rPr>
              <a:t>$400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2289123" y="1966210"/>
            <a:ext cx="4260954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94"/>
              </a:avLst>
            </a:prstTxWarp>
          </a:bodyPr>
          <a:lstStyle/>
          <a:p>
            <a:pPr algn="ctr"/>
            <a:r>
              <a:rPr lang="en-US" sz="3600" kern="10" dirty="0" smtClean="0"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chemeClr val="bg1"/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Answer:</a:t>
            </a:r>
            <a:endParaRPr lang="en-US" sz="3600" kern="10" dirty="0">
              <a:ln w="28575">
                <a:solidFill>
                  <a:schemeClr val="tx1"/>
                </a:solidFill>
                <a:miter lim="800000"/>
                <a:headEnd/>
                <a:tailEnd/>
              </a:ln>
              <a:gradFill rotWithShape="0">
                <a:gsLst>
                  <a:gs pos="0">
                    <a:schemeClr val="bg1"/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987446" y="2895600"/>
            <a:ext cx="5105400" cy="0"/>
          </a:xfrm>
          <a:prstGeom prst="line">
            <a:avLst/>
          </a:prstGeom>
          <a:ln w="127000" cmpd="tri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657600" y="3124200"/>
            <a:ext cx="15240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0" dirty="0">
                <a:ln w="12700">
                  <a:solidFill>
                    <a:srgbClr val="E650B4"/>
                  </a:solidFill>
                </a:ln>
                <a:latin typeface="Arial Black" pitchFamily="34" charset="0"/>
              </a:rPr>
              <a:t>6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es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6957" y="627743"/>
            <a:ext cx="7620000" cy="5544457"/>
          </a:xfrm>
          <a:prstGeom prst="rect">
            <a:avLst/>
          </a:prstGeom>
          <a:solidFill>
            <a:schemeClr val="bg1">
              <a:alpha val="70000"/>
            </a:schemeClr>
          </a:solidFill>
          <a:ln w="127000" cmpd="tri">
            <a:solidFill>
              <a:srgbClr val="E650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67941" name="Text Box 5"/>
          <p:cNvSpPr txBox="1">
            <a:spLocks noChangeArrowheads="1"/>
          </p:cNvSpPr>
          <p:nvPr/>
        </p:nvSpPr>
        <p:spPr bwMode="auto">
          <a:xfrm>
            <a:off x="1284157" y="2514600"/>
            <a:ext cx="6705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8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2</a:t>
            </a:r>
            <a:r>
              <a:rPr lang="en-US" sz="7200" b="1" baseline="50000" dirty="0">
                <a:ln w="12700">
                  <a:solidFill>
                    <a:srgbClr val="E650B4"/>
                  </a:solidFill>
                </a:ln>
                <a:latin typeface="Arial" charset="0"/>
              </a:rPr>
              <a:t>2</a:t>
            </a:r>
            <a:r>
              <a:rPr lang="en-US" sz="72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 </a:t>
            </a:r>
            <a:r>
              <a:rPr lang="en-US" sz="8800" b="1" dirty="0">
                <a:ln w="12700">
                  <a:solidFill>
                    <a:srgbClr val="E650B4"/>
                  </a:solidFill>
                </a:ln>
                <a:latin typeface="Arial" charset="0"/>
              </a:rPr>
              <a:t>+ 10 – 7 =</a:t>
            </a:r>
            <a:endParaRPr lang="en-US" sz="7200" b="1" dirty="0">
              <a:ln w="12700">
                <a:solidFill>
                  <a:srgbClr val="E650B4"/>
                </a:solidFill>
              </a:ln>
              <a:latin typeface="Arial" charset="0"/>
              <a:cs typeface="Arial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334000" y="990600"/>
            <a:ext cx="2831892" cy="5847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lin ang="18900000" scaled="1"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E </a:t>
            </a:r>
            <a:r>
              <a:rPr lang="en-US" sz="3200" dirty="0">
                <a:latin typeface="Arial Black" pitchFamily="34" charset="0"/>
              </a:rPr>
              <a:t>for $</a:t>
            </a:r>
            <a:r>
              <a:rPr lang="en-US" sz="3200" dirty="0" smtClean="0">
                <a:latin typeface="Arial Black" pitchFamily="34" charset="0"/>
              </a:rPr>
              <a:t>100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7" name="Text 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124200" y="5063086"/>
            <a:ext cx="2831892" cy="58477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75000"/>
                </a:schemeClr>
              </a:gs>
            </a:gsLst>
            <a:path path="shape">
              <a:fillToRect l="50000" t="50000" r="50000" b="50000"/>
            </a:path>
            <a:tileRect/>
          </a:gradFill>
          <a:ln w="6985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smtClean="0">
                <a:latin typeface="Arial Black" pitchFamily="34" charset="0"/>
              </a:rPr>
              <a:t>Answer</a:t>
            </a:r>
            <a:endParaRPr lang="en-US" sz="32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1" grpId="0"/>
    </p:bldLst>
  </p:timing>
</p:sld>
</file>

<file path=ppt/theme/theme1.xml><?xml version="1.0" encoding="utf-8"?>
<a:theme xmlns:a="http://schemas.openxmlformats.org/drawingml/2006/main" name="Blends">
  <a:themeElements>
    <a:clrScheme name="Custom 19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FF66CC"/>
      </a:accent1>
      <a:accent2>
        <a:srgbClr val="FF66CC"/>
      </a:accent2>
      <a:accent3>
        <a:srgbClr val="FFFFFF"/>
      </a:accent3>
      <a:accent4>
        <a:srgbClr val="000000"/>
      </a:accent4>
      <a:accent5>
        <a:srgbClr val="FFB8E2"/>
      </a:accent5>
      <a:accent6>
        <a:srgbClr val="E75CB9"/>
      </a:accent6>
      <a:hlink>
        <a:srgbClr val="000000"/>
      </a:hlink>
      <a:folHlink>
        <a:srgbClr val="D8D8D8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8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FF66CC"/>
        </a:accent1>
        <a:accent2>
          <a:srgbClr val="FF66CC"/>
        </a:accent2>
        <a:accent3>
          <a:srgbClr val="FFFFFF"/>
        </a:accent3>
        <a:accent4>
          <a:srgbClr val="000000"/>
        </a:accent4>
        <a:accent5>
          <a:srgbClr val="FFB8E2"/>
        </a:accent5>
        <a:accent6>
          <a:srgbClr val="E75CB9"/>
        </a:accent6>
        <a:hlink>
          <a:srgbClr val="000000"/>
        </a:hlink>
        <a:folHlink>
          <a:srgbClr val="FF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9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FF66CC"/>
        </a:accent1>
        <a:accent2>
          <a:srgbClr val="FF66CC"/>
        </a:accent2>
        <a:accent3>
          <a:srgbClr val="FFFFFF"/>
        </a:accent3>
        <a:accent4>
          <a:srgbClr val="000000"/>
        </a:accent4>
        <a:accent5>
          <a:srgbClr val="FFB8E2"/>
        </a:accent5>
        <a:accent6>
          <a:srgbClr val="E75CB9"/>
        </a:accent6>
        <a:hlink>
          <a:srgbClr val="000000"/>
        </a:hlink>
        <a:folHlink>
          <a:srgbClr val="FF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10">
        <a:dk1>
          <a:srgbClr val="000000"/>
        </a:dk1>
        <a:lt1>
          <a:srgbClr val="FEE8FE"/>
        </a:lt1>
        <a:dk2>
          <a:srgbClr val="333399"/>
        </a:dk2>
        <a:lt2>
          <a:srgbClr val="1C1C1C"/>
        </a:lt2>
        <a:accent1>
          <a:srgbClr val="FF66CC"/>
        </a:accent1>
        <a:accent2>
          <a:srgbClr val="FF66CC"/>
        </a:accent2>
        <a:accent3>
          <a:srgbClr val="FEF2FE"/>
        </a:accent3>
        <a:accent4>
          <a:srgbClr val="000000"/>
        </a:accent4>
        <a:accent5>
          <a:srgbClr val="FFB8E2"/>
        </a:accent5>
        <a:accent6>
          <a:srgbClr val="E75CB9"/>
        </a:accent6>
        <a:hlink>
          <a:srgbClr val="000000"/>
        </a:hlink>
        <a:folHlink>
          <a:srgbClr val="FF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11">
        <a:dk1>
          <a:srgbClr val="000000"/>
        </a:dk1>
        <a:lt1>
          <a:srgbClr val="FEE2FE"/>
        </a:lt1>
        <a:dk2>
          <a:srgbClr val="333399"/>
        </a:dk2>
        <a:lt2>
          <a:srgbClr val="1C1C1C"/>
        </a:lt2>
        <a:accent1>
          <a:srgbClr val="FF66CC"/>
        </a:accent1>
        <a:accent2>
          <a:srgbClr val="FF66CC"/>
        </a:accent2>
        <a:accent3>
          <a:srgbClr val="FEEEFE"/>
        </a:accent3>
        <a:accent4>
          <a:srgbClr val="000000"/>
        </a:accent4>
        <a:accent5>
          <a:srgbClr val="FFB8E2"/>
        </a:accent5>
        <a:accent6>
          <a:srgbClr val="E75CB9"/>
        </a:accent6>
        <a:hlink>
          <a:srgbClr val="000000"/>
        </a:hlink>
        <a:folHlink>
          <a:srgbClr val="FF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12">
        <a:dk1>
          <a:srgbClr val="000000"/>
        </a:dk1>
        <a:lt1>
          <a:srgbClr val="FEE2FE"/>
        </a:lt1>
        <a:dk2>
          <a:srgbClr val="333399"/>
        </a:dk2>
        <a:lt2>
          <a:srgbClr val="1C1C1C"/>
        </a:lt2>
        <a:accent1>
          <a:srgbClr val="FF66CC"/>
        </a:accent1>
        <a:accent2>
          <a:srgbClr val="FF66CC"/>
        </a:accent2>
        <a:accent3>
          <a:srgbClr val="FEEEFE"/>
        </a:accent3>
        <a:accent4>
          <a:srgbClr val="000000"/>
        </a:accent4>
        <a:accent5>
          <a:srgbClr val="FFB8E2"/>
        </a:accent5>
        <a:accent6>
          <a:srgbClr val="E75CB9"/>
        </a:accent6>
        <a:hlink>
          <a:srgbClr val="000000"/>
        </a:hlink>
        <a:folHlink>
          <a:srgbClr val="FFC5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13">
        <a:dk1>
          <a:srgbClr val="000000"/>
        </a:dk1>
        <a:lt1>
          <a:srgbClr val="FEE2FE"/>
        </a:lt1>
        <a:dk2>
          <a:srgbClr val="333399"/>
        </a:dk2>
        <a:lt2>
          <a:srgbClr val="1C1C1C"/>
        </a:lt2>
        <a:accent1>
          <a:srgbClr val="FF66CC"/>
        </a:accent1>
        <a:accent2>
          <a:srgbClr val="FF66CC"/>
        </a:accent2>
        <a:accent3>
          <a:srgbClr val="FEEEFE"/>
        </a:accent3>
        <a:accent4>
          <a:srgbClr val="000000"/>
        </a:accent4>
        <a:accent5>
          <a:srgbClr val="FFB8E2"/>
        </a:accent5>
        <a:accent6>
          <a:srgbClr val="E75CB9"/>
        </a:accent6>
        <a:hlink>
          <a:srgbClr val="000000"/>
        </a:hlink>
        <a:folHlink>
          <a:srgbClr val="FFD1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14">
        <a:dk1>
          <a:srgbClr val="000000"/>
        </a:dk1>
        <a:lt1>
          <a:srgbClr val="FF66CC"/>
        </a:lt1>
        <a:dk2>
          <a:srgbClr val="333399"/>
        </a:dk2>
        <a:lt2>
          <a:srgbClr val="1C1C1C"/>
        </a:lt2>
        <a:accent1>
          <a:srgbClr val="FF66CC"/>
        </a:accent1>
        <a:accent2>
          <a:srgbClr val="FF66CC"/>
        </a:accent2>
        <a:accent3>
          <a:srgbClr val="FFB8E2"/>
        </a:accent3>
        <a:accent4>
          <a:srgbClr val="000000"/>
        </a:accent4>
        <a:accent5>
          <a:srgbClr val="FFB8E2"/>
        </a:accent5>
        <a:accent6>
          <a:srgbClr val="E75CB9"/>
        </a:accent6>
        <a:hlink>
          <a:srgbClr val="000000"/>
        </a:hlink>
        <a:folHlink>
          <a:srgbClr val="FFB5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15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FF66CC"/>
        </a:accent1>
        <a:accent2>
          <a:srgbClr val="FF66CC"/>
        </a:accent2>
        <a:accent3>
          <a:srgbClr val="FFFFFF"/>
        </a:accent3>
        <a:accent4>
          <a:srgbClr val="000000"/>
        </a:accent4>
        <a:accent5>
          <a:srgbClr val="FFB8E2"/>
        </a:accent5>
        <a:accent6>
          <a:srgbClr val="E75CB9"/>
        </a:accent6>
        <a:hlink>
          <a:srgbClr val="000000"/>
        </a:hlink>
        <a:folHlink>
          <a:srgbClr val="FFB5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16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FF66CC"/>
        </a:accent1>
        <a:accent2>
          <a:srgbClr val="FF66CC"/>
        </a:accent2>
        <a:accent3>
          <a:srgbClr val="FFFFFF"/>
        </a:accent3>
        <a:accent4>
          <a:srgbClr val="000000"/>
        </a:accent4>
        <a:accent5>
          <a:srgbClr val="FFB8E2"/>
        </a:accent5>
        <a:accent6>
          <a:srgbClr val="E75CB9"/>
        </a:accent6>
        <a:hlink>
          <a:srgbClr val="000000"/>
        </a:hlink>
        <a:folHlink>
          <a:srgbClr val="FFAD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2073</TotalTime>
  <Words>594</Words>
  <Application>Microsoft Office PowerPoint</Application>
  <PresentationFormat>On-screen Show (4:3)</PresentationFormat>
  <Paragraphs>244</Paragraphs>
  <Slides>49</Slides>
  <Notes>49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Blends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Mott Community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RoxyGirl Teacher</dc:creator>
  <cp:lastModifiedBy>Mitzi</cp:lastModifiedBy>
  <cp:revision>36</cp:revision>
  <cp:lastPrinted>1601-01-01T00:00:00Z</cp:lastPrinted>
  <dcterms:created xsi:type="dcterms:W3CDTF">2000-10-16T18:40:04Z</dcterms:created>
  <dcterms:modified xsi:type="dcterms:W3CDTF">2013-11-10T23:52:45Z</dcterms:modified>
</cp:coreProperties>
</file>